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F0000"/>
    <a:srgbClr val="70AD47"/>
    <a:srgbClr val="EA8DE7"/>
    <a:srgbClr val="ECA3E8"/>
    <a:srgbClr val="E947E9"/>
    <a:srgbClr val="ECB3ED"/>
    <a:srgbClr val="10D8C1"/>
    <a:srgbClr val="09F9B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542"/>
    <p:restoredTop sz="96327"/>
  </p:normalViewPr>
  <p:slideViewPr>
    <p:cSldViewPr snapToGrid="0">
      <p:cViewPr varScale="1">
        <p:scale>
          <a:sx n="147" d="100"/>
          <a:sy n="147" d="100"/>
        </p:scale>
        <p:origin x="232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6E5D75-F747-3FB0-F09D-8F36C1C02B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5E68B8-B6E5-7309-FC73-323562AFFA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C5D59A-052B-3C14-8B70-8CB563A281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FA4FC-ACB8-0C4C-ADEB-F4539D35230C}" type="datetimeFigureOut">
              <a:rPr lang="en-US" smtClean="0"/>
              <a:t>6/10/23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4DBD82-D48A-88DF-2EDC-F57B19EF86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A8EABB-79F0-5A6A-3EA8-B08336D44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FCAB0E-000D-6F4B-99CB-ED615DDAE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6471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F9C004-DCCC-CBFD-4238-3A8A2554D9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3F7F81B-260B-523C-635E-586A8D1325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77FEB0-357D-C65C-4C68-E8510B7960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FA4FC-ACB8-0C4C-ADEB-F4539D35230C}" type="datetimeFigureOut">
              <a:rPr lang="en-US" smtClean="0"/>
              <a:t>6/10/23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ADFB67-ADFE-1440-FEA6-B9A7EE5DC8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AFA4B8-C88E-1137-A4B8-E56FE23AB9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FCAB0E-000D-6F4B-99CB-ED615DDAE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3933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F85491B-75AC-8B61-7BAA-118989337AB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6AC11B-3CDA-0A43-8DF7-ABE0BD5C89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FF1209-B6A3-AB21-5046-3C5D498BC9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FA4FC-ACB8-0C4C-ADEB-F4539D35230C}" type="datetimeFigureOut">
              <a:rPr lang="en-US" smtClean="0"/>
              <a:t>6/10/23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114FD-BC27-A7B1-549D-4C48722409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D7BE1F-E4F1-31A5-69DE-77D7CA093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FCAB0E-000D-6F4B-99CB-ED615DDAE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4877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CF13A-70B1-12AB-9AF0-63DCA9588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DB0FF0-3A5B-FAD8-FC12-410E46BBAA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6748F6-34CA-2114-0B34-09B790DDB7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FA4FC-ACB8-0C4C-ADEB-F4539D35230C}" type="datetimeFigureOut">
              <a:rPr lang="en-US" smtClean="0"/>
              <a:t>6/10/23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1729D7-FCCA-295A-C4B4-BBDF5BC185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A07AE8-9EF6-1609-FF0C-55AE10A5D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FCAB0E-000D-6F4B-99CB-ED615DDAE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5500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A99437-8F32-F2E8-8370-11AB006DD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6A2718-DC77-577F-E460-60045A3B9F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4E812-434A-9C6F-04BA-9F3EC6799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FA4FC-ACB8-0C4C-ADEB-F4539D35230C}" type="datetimeFigureOut">
              <a:rPr lang="en-US" smtClean="0"/>
              <a:t>6/10/23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B73246-C442-802A-B769-19ACA5F9A3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A7C05E-1246-F590-F7BF-036861B57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FCAB0E-000D-6F4B-99CB-ED615DDAE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435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96AF6-908E-58E2-07D2-B1BFD7DFF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D9F086-9517-42B7-A8D9-0C005F9780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D76824-C320-0F1F-80BE-B5A656304F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730258-B518-68E5-87EE-794874B67E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FA4FC-ACB8-0C4C-ADEB-F4539D35230C}" type="datetimeFigureOut">
              <a:rPr lang="en-US" smtClean="0"/>
              <a:t>6/10/23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AEF7EB-0AF4-D0CE-B8E0-F419B70BB8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9BCE8D-2498-E840-7FC3-0AA759376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FCAB0E-000D-6F4B-99CB-ED615DDAE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0982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81B18-2E25-36CC-7700-1289C738E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6C923F-4B91-A229-339D-46981880A0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D7ECB5-4E7D-2D85-8796-593476A4E6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A527251-0B09-7E3F-3587-7D87E154D2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2B705DA-DC6F-D57E-B8E1-7C71B86A5CC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094FDBE-E27A-5327-60C4-18485CBDA4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FA4FC-ACB8-0C4C-ADEB-F4539D35230C}" type="datetimeFigureOut">
              <a:rPr lang="en-US" smtClean="0"/>
              <a:t>6/10/23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7DB2764-79D5-810C-03CA-427D66482B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BC14423-785C-EEE1-5FD0-CF2261871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FCAB0E-000D-6F4B-99CB-ED615DDAE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2338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77D94-ABAC-B830-3E37-4441C45FF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EF1DE6F-8204-AEE3-1810-F20F8E4264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FA4FC-ACB8-0C4C-ADEB-F4539D35230C}" type="datetimeFigureOut">
              <a:rPr lang="en-US" smtClean="0"/>
              <a:t>6/10/23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7B4B56-A010-10C0-7CB5-39EFB0AF11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EB20FC-1BA5-FA0D-2163-78470D11C5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FCAB0E-000D-6F4B-99CB-ED615DDAE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9847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6F6BB2B-67BC-3A2F-C8F4-7AAAA85ED4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FA4FC-ACB8-0C4C-ADEB-F4539D35230C}" type="datetimeFigureOut">
              <a:rPr lang="en-US" smtClean="0"/>
              <a:t>6/10/23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3BF5CC3-3369-3EC8-6FE7-F6F65EBBBF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A0FB71-A4AE-11FA-BF81-43E6AEC3AD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FCAB0E-000D-6F4B-99CB-ED615DDAE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8642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AAA5DC-767A-998D-0A19-E3EB1A3BC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CBEF74-B5C0-4239-8676-EB90A7F765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314615-078B-60D7-1DE4-F51503E936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95CEB9-B8BE-D03A-B922-C3876D691C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FA4FC-ACB8-0C4C-ADEB-F4539D35230C}" type="datetimeFigureOut">
              <a:rPr lang="en-US" smtClean="0"/>
              <a:t>6/10/23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76354C-49CD-070D-96C4-086AB6E1BD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B6B410-D566-18B3-2EC3-30B02CC9A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FCAB0E-000D-6F4B-99CB-ED615DDAE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5880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B8157B-8743-0D32-BDD8-6C93CA4364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31DAF8A-540E-3F3C-6E09-619D540714E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8FC3A7-D3F6-98ED-CA92-93D6DE490F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2E896C-AB01-4451-9B64-0EA1196EE2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FA4FC-ACB8-0C4C-ADEB-F4539D35230C}" type="datetimeFigureOut">
              <a:rPr lang="en-US" smtClean="0"/>
              <a:t>6/10/23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8F9F86-6374-631F-E067-0837F48180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0C4A54-A088-FBD3-97E5-CE5A17440F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FCAB0E-000D-6F4B-99CB-ED615DDAE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3831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7DE9025-33F9-8023-EDD7-9C658C8841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086D3D-C8A6-01CA-0F09-301BF01C30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2680F3-1C03-E1E6-89E2-5B0342DE41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7FA4FC-ACB8-0C4C-ADEB-F4539D35230C}" type="datetimeFigureOut">
              <a:rPr lang="en-US" smtClean="0"/>
              <a:t>6/10/23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6E9B11-46F5-B282-2964-A5B0B22DB3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27ED67-5CEE-C271-A472-6F98CBC21C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FCAB0E-000D-6F4B-99CB-ED615DDAE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4117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05A33DB-8E37-12C4-B8D2-8F315AED6E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8809" y="483083"/>
            <a:ext cx="7772400" cy="2069245"/>
          </a:xfrm>
          <a:prstGeom prst="rect">
            <a:avLst/>
          </a:prstGeom>
        </p:spPr>
      </p:pic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B19A2A2-3CEC-BC96-D0B8-6FA647C113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3708" y="3287919"/>
            <a:ext cx="7772400" cy="2570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2212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>
            <a:extLst>
              <a:ext uri="{FF2B5EF4-FFF2-40B4-BE49-F238E27FC236}">
                <a16:creationId xmlns:a16="http://schemas.microsoft.com/office/drawing/2014/main" id="{9B66507C-7745-5A33-4451-199F592CC2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692"/>
          <a:stretch/>
        </p:blipFill>
        <p:spPr>
          <a:xfrm>
            <a:off x="0" y="765"/>
            <a:ext cx="12192000" cy="6857235"/>
          </a:xfrm>
          <a:prstGeom prst="rect">
            <a:avLst/>
          </a:prstGeom>
          <a:solidFill>
            <a:schemeClr val="accent1">
              <a:lumMod val="20000"/>
              <a:lumOff val="80000"/>
              <a:alpha val="74391"/>
            </a:schemeClr>
          </a:solidFill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4F5730BD-C4A7-06C6-CE8B-CF5A84687621}"/>
              </a:ext>
            </a:extLst>
          </p:cNvPr>
          <p:cNvSpPr/>
          <p:nvPr/>
        </p:nvSpPr>
        <p:spPr>
          <a:xfrm>
            <a:off x="9264478" y="0"/>
            <a:ext cx="2931617" cy="6878256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6D2796-61EB-78A9-75DD-605A35F30099}"/>
              </a:ext>
            </a:extLst>
          </p:cNvPr>
          <p:cNvSpPr txBox="1"/>
          <p:nvPr/>
        </p:nvSpPr>
        <p:spPr>
          <a:xfrm>
            <a:off x="9733614" y="189508"/>
            <a:ext cx="10470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Production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875A4E0-A21E-9CEF-EA1C-0DE4E28F04F8}"/>
              </a:ext>
            </a:extLst>
          </p:cNvPr>
          <p:cNvGrpSpPr/>
          <p:nvPr/>
        </p:nvGrpSpPr>
        <p:grpSpPr>
          <a:xfrm>
            <a:off x="9545057" y="251721"/>
            <a:ext cx="211971" cy="233167"/>
            <a:chOff x="9764110" y="4278444"/>
            <a:chExt cx="136635" cy="136635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8BFE2AA-9B15-B714-E9E3-61ACF6ED8B14}"/>
                </a:ext>
              </a:extLst>
            </p:cNvPr>
            <p:cNvSpPr/>
            <p:nvPr/>
          </p:nvSpPr>
          <p:spPr>
            <a:xfrm>
              <a:off x="9764110" y="4278444"/>
              <a:ext cx="136635" cy="13663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outerShdw blurRad="63500" algn="ctr" rotWithShape="0">
                <a:prstClr val="black">
                  <a:alpha val="3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553A378D-A8EB-134B-E019-B5ADCA25AC97}"/>
                </a:ext>
              </a:extLst>
            </p:cNvPr>
            <p:cNvSpPr/>
            <p:nvPr/>
          </p:nvSpPr>
          <p:spPr>
            <a:xfrm>
              <a:off x="9797940" y="4311601"/>
              <a:ext cx="68975" cy="7031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1E7247DC-CA23-4009-582C-4B8A1CD7FB43}"/>
              </a:ext>
            </a:extLst>
          </p:cNvPr>
          <p:cNvSpPr txBox="1"/>
          <p:nvPr/>
        </p:nvSpPr>
        <p:spPr>
          <a:xfrm>
            <a:off x="9733614" y="502433"/>
            <a:ext cx="7729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Testing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FCB9402-0DFF-C510-CBF4-182A2CC62405}"/>
              </a:ext>
            </a:extLst>
          </p:cNvPr>
          <p:cNvGrpSpPr/>
          <p:nvPr/>
        </p:nvGrpSpPr>
        <p:grpSpPr>
          <a:xfrm>
            <a:off x="9545057" y="548462"/>
            <a:ext cx="211971" cy="233167"/>
            <a:chOff x="9764110" y="4278444"/>
            <a:chExt cx="136635" cy="136635"/>
          </a:xfrm>
          <a:solidFill>
            <a:schemeClr val="accent2"/>
          </a:solidFill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D3DA281-0FC4-982F-6CD0-451998E2B364}"/>
                </a:ext>
              </a:extLst>
            </p:cNvPr>
            <p:cNvSpPr/>
            <p:nvPr/>
          </p:nvSpPr>
          <p:spPr>
            <a:xfrm>
              <a:off x="9764110" y="4278444"/>
              <a:ext cx="136635" cy="136635"/>
            </a:xfrm>
            <a:prstGeom prst="ellipse">
              <a:avLst/>
            </a:prstGeom>
            <a:grpFill/>
            <a:ln>
              <a:noFill/>
            </a:ln>
            <a:effectLst>
              <a:outerShdw blurRad="63500" algn="ctr" rotWithShape="0">
                <a:prstClr val="black">
                  <a:alpha val="3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75165CDC-61D9-E977-89A7-6188F4768859}"/>
                </a:ext>
              </a:extLst>
            </p:cNvPr>
            <p:cNvSpPr/>
            <p:nvPr/>
          </p:nvSpPr>
          <p:spPr>
            <a:xfrm>
              <a:off x="9797940" y="4311601"/>
              <a:ext cx="68975" cy="70319"/>
            </a:xfrm>
            <a:prstGeom prst="ellipse">
              <a:avLst/>
            </a:prstGeom>
            <a:grpFill/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0F7C33D1-9D5A-4A27-688C-B18C7931F777}"/>
              </a:ext>
            </a:extLst>
          </p:cNvPr>
          <p:cNvSpPr txBox="1"/>
          <p:nvPr/>
        </p:nvSpPr>
        <p:spPr>
          <a:xfrm>
            <a:off x="9757028" y="1168506"/>
            <a:ext cx="19688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Academic Med. Center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D9ACF27-3BFB-09FE-7FEA-94C42F12B4F4}"/>
              </a:ext>
            </a:extLst>
          </p:cNvPr>
          <p:cNvGrpSpPr/>
          <p:nvPr/>
        </p:nvGrpSpPr>
        <p:grpSpPr>
          <a:xfrm>
            <a:off x="9568471" y="1230719"/>
            <a:ext cx="211971" cy="233167"/>
            <a:chOff x="9764110" y="4278444"/>
            <a:chExt cx="136635" cy="136635"/>
          </a:xfrm>
          <a:solidFill>
            <a:schemeClr val="bg1">
              <a:lumMod val="65000"/>
            </a:schemeClr>
          </a:solidFill>
          <a:effectLst>
            <a:outerShdw blurRad="63500" algn="ctr" rotWithShape="0">
              <a:prstClr val="black">
                <a:alpha val="38000"/>
              </a:prstClr>
            </a:outerShdw>
          </a:effectLst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E81B7CF-D132-4424-414C-A5DDAEF45581}"/>
                </a:ext>
              </a:extLst>
            </p:cNvPr>
            <p:cNvSpPr/>
            <p:nvPr/>
          </p:nvSpPr>
          <p:spPr>
            <a:xfrm>
              <a:off x="9764110" y="4278444"/>
              <a:ext cx="136635" cy="13663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C7FF1A94-AEE8-614A-6ECC-30091CB50C3E}"/>
                </a:ext>
              </a:extLst>
            </p:cNvPr>
            <p:cNvSpPr/>
            <p:nvPr/>
          </p:nvSpPr>
          <p:spPr>
            <a:xfrm>
              <a:off x="9797940" y="4311601"/>
              <a:ext cx="68975" cy="70319"/>
            </a:xfrm>
            <a:prstGeom prst="ellipse">
              <a:avLst/>
            </a:prstGeom>
            <a:grpFill/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A9C9062C-552B-45FD-2EA1-4B413FC82634}"/>
              </a:ext>
            </a:extLst>
          </p:cNvPr>
          <p:cNvSpPr txBox="1"/>
          <p:nvPr/>
        </p:nvSpPr>
        <p:spPr>
          <a:xfrm>
            <a:off x="9757028" y="1507406"/>
            <a:ext cx="15119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Commercial Org.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200A6EF-4580-33EA-EAFF-3824F64EA0AC}"/>
              </a:ext>
            </a:extLst>
          </p:cNvPr>
          <p:cNvGrpSpPr/>
          <p:nvPr/>
        </p:nvGrpSpPr>
        <p:grpSpPr>
          <a:xfrm>
            <a:off x="9552329" y="1576541"/>
            <a:ext cx="230614" cy="219281"/>
            <a:chOff x="9161805" y="6192043"/>
            <a:chExt cx="148652" cy="135218"/>
          </a:xfrm>
          <a:effectLst>
            <a:outerShdw blurRad="63500" algn="ctr" rotWithShape="0">
              <a:prstClr val="black">
                <a:alpha val="38000"/>
              </a:prstClr>
            </a:outerShdw>
          </a:effectLst>
        </p:grpSpPr>
        <p:sp>
          <p:nvSpPr>
            <p:cNvPr id="23" name="Triangle 22">
              <a:extLst>
                <a:ext uri="{FF2B5EF4-FFF2-40B4-BE49-F238E27FC236}">
                  <a16:creationId xmlns:a16="http://schemas.microsoft.com/office/drawing/2014/main" id="{F24CE829-BFAB-B9DB-8E0C-F009B64B54C2}"/>
                </a:ext>
              </a:extLst>
            </p:cNvPr>
            <p:cNvSpPr/>
            <p:nvPr/>
          </p:nvSpPr>
          <p:spPr>
            <a:xfrm>
              <a:off x="9161805" y="6192043"/>
              <a:ext cx="148652" cy="135218"/>
            </a:xfrm>
            <a:prstGeom prst="triangle">
              <a:avLst>
                <a:gd name="adj" fmla="val 5000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riangle 24">
              <a:extLst>
                <a:ext uri="{FF2B5EF4-FFF2-40B4-BE49-F238E27FC236}">
                  <a16:creationId xmlns:a16="http://schemas.microsoft.com/office/drawing/2014/main" id="{2C2F9777-30F9-5F2E-E908-E9E045CCBC59}"/>
                </a:ext>
              </a:extLst>
            </p:cNvPr>
            <p:cNvSpPr/>
            <p:nvPr/>
          </p:nvSpPr>
          <p:spPr>
            <a:xfrm>
              <a:off x="9200010" y="6234871"/>
              <a:ext cx="68318" cy="66465"/>
            </a:xfrm>
            <a:prstGeom prst="triangl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92D76312-7CCE-CFBA-47E5-5404C7B64226}"/>
              </a:ext>
            </a:extLst>
          </p:cNvPr>
          <p:cNvGrpSpPr/>
          <p:nvPr/>
        </p:nvGrpSpPr>
        <p:grpSpPr>
          <a:xfrm>
            <a:off x="1422663" y="373846"/>
            <a:ext cx="211971" cy="233167"/>
            <a:chOff x="9764110" y="4278444"/>
            <a:chExt cx="136635" cy="136635"/>
          </a:xfrm>
        </p:grpSpPr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C2063A86-2240-6B3A-D981-EA46422892DF}"/>
                </a:ext>
              </a:extLst>
            </p:cNvPr>
            <p:cNvSpPr/>
            <p:nvPr/>
          </p:nvSpPr>
          <p:spPr>
            <a:xfrm>
              <a:off x="9764110" y="4278444"/>
              <a:ext cx="136635" cy="13663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outerShdw blurRad="63500" algn="ctr" rotWithShape="0">
                <a:prstClr val="black">
                  <a:alpha val="3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F2575FFD-7956-CB47-EECE-509ADD75AE62}"/>
                </a:ext>
              </a:extLst>
            </p:cNvPr>
            <p:cNvSpPr/>
            <p:nvPr/>
          </p:nvSpPr>
          <p:spPr>
            <a:xfrm>
              <a:off x="9797940" y="4311601"/>
              <a:ext cx="68975" cy="7031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48" name="Group 2047">
            <a:extLst>
              <a:ext uri="{FF2B5EF4-FFF2-40B4-BE49-F238E27FC236}">
                <a16:creationId xmlns:a16="http://schemas.microsoft.com/office/drawing/2014/main" id="{4470B885-9D7F-F81D-1CB9-9F82FFCD0C05}"/>
              </a:ext>
            </a:extLst>
          </p:cNvPr>
          <p:cNvGrpSpPr/>
          <p:nvPr/>
        </p:nvGrpSpPr>
        <p:grpSpPr>
          <a:xfrm>
            <a:off x="3316199" y="2275474"/>
            <a:ext cx="211971" cy="233167"/>
            <a:chOff x="9764110" y="4278444"/>
            <a:chExt cx="136635" cy="136635"/>
          </a:xfrm>
        </p:grpSpPr>
        <p:sp>
          <p:nvSpPr>
            <p:cNvPr id="2049" name="Oval 2048">
              <a:extLst>
                <a:ext uri="{FF2B5EF4-FFF2-40B4-BE49-F238E27FC236}">
                  <a16:creationId xmlns:a16="http://schemas.microsoft.com/office/drawing/2014/main" id="{C6B8328A-1373-5299-F574-9EC4A3B6F80E}"/>
                </a:ext>
              </a:extLst>
            </p:cNvPr>
            <p:cNvSpPr/>
            <p:nvPr/>
          </p:nvSpPr>
          <p:spPr>
            <a:xfrm>
              <a:off x="9764110" y="4278444"/>
              <a:ext cx="136635" cy="13663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outerShdw blurRad="63500" algn="ctr" rotWithShape="0">
                <a:prstClr val="black">
                  <a:alpha val="3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1" name="Oval 2050">
              <a:extLst>
                <a:ext uri="{FF2B5EF4-FFF2-40B4-BE49-F238E27FC236}">
                  <a16:creationId xmlns:a16="http://schemas.microsoft.com/office/drawing/2014/main" id="{1331CC24-137A-973E-86B3-86743A1FB4D6}"/>
                </a:ext>
              </a:extLst>
            </p:cNvPr>
            <p:cNvSpPr/>
            <p:nvPr/>
          </p:nvSpPr>
          <p:spPr>
            <a:xfrm>
              <a:off x="9797940" y="4311601"/>
              <a:ext cx="68975" cy="7031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53" name="Group 2052">
            <a:extLst>
              <a:ext uri="{FF2B5EF4-FFF2-40B4-BE49-F238E27FC236}">
                <a16:creationId xmlns:a16="http://schemas.microsoft.com/office/drawing/2014/main" id="{2CEAB6B4-8D54-8FF1-A040-7949C1A5CE59}"/>
              </a:ext>
            </a:extLst>
          </p:cNvPr>
          <p:cNvGrpSpPr/>
          <p:nvPr/>
        </p:nvGrpSpPr>
        <p:grpSpPr>
          <a:xfrm>
            <a:off x="8052350" y="2126520"/>
            <a:ext cx="211971" cy="233167"/>
            <a:chOff x="9764110" y="4278444"/>
            <a:chExt cx="136635" cy="136635"/>
          </a:xfrm>
        </p:grpSpPr>
        <p:sp>
          <p:nvSpPr>
            <p:cNvPr id="2054" name="Oval 2053">
              <a:extLst>
                <a:ext uri="{FF2B5EF4-FFF2-40B4-BE49-F238E27FC236}">
                  <a16:creationId xmlns:a16="http://schemas.microsoft.com/office/drawing/2014/main" id="{A6397E69-9075-4746-69A6-6476B1D2E3C7}"/>
                </a:ext>
              </a:extLst>
            </p:cNvPr>
            <p:cNvSpPr/>
            <p:nvPr/>
          </p:nvSpPr>
          <p:spPr>
            <a:xfrm>
              <a:off x="9764110" y="4278444"/>
              <a:ext cx="136635" cy="13663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outerShdw blurRad="63500" algn="ctr" rotWithShape="0">
                <a:prstClr val="black">
                  <a:alpha val="3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5" name="Oval 2054">
              <a:extLst>
                <a:ext uri="{FF2B5EF4-FFF2-40B4-BE49-F238E27FC236}">
                  <a16:creationId xmlns:a16="http://schemas.microsoft.com/office/drawing/2014/main" id="{5CB83BBF-250A-1BE5-FD4B-F5E9659D297A}"/>
                </a:ext>
              </a:extLst>
            </p:cNvPr>
            <p:cNvSpPr/>
            <p:nvPr/>
          </p:nvSpPr>
          <p:spPr>
            <a:xfrm>
              <a:off x="9797940" y="4311601"/>
              <a:ext cx="68975" cy="7031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56" name="Group 2055">
            <a:extLst>
              <a:ext uri="{FF2B5EF4-FFF2-40B4-BE49-F238E27FC236}">
                <a16:creationId xmlns:a16="http://schemas.microsoft.com/office/drawing/2014/main" id="{D910A053-BBCD-1CE1-BA07-F74DF3EBD369}"/>
              </a:ext>
            </a:extLst>
          </p:cNvPr>
          <p:cNvGrpSpPr/>
          <p:nvPr/>
        </p:nvGrpSpPr>
        <p:grpSpPr>
          <a:xfrm>
            <a:off x="6261700" y="1774059"/>
            <a:ext cx="211971" cy="233167"/>
            <a:chOff x="9764110" y="4278444"/>
            <a:chExt cx="136635" cy="136635"/>
          </a:xfrm>
        </p:grpSpPr>
        <p:sp>
          <p:nvSpPr>
            <p:cNvPr id="2057" name="Oval 2056">
              <a:extLst>
                <a:ext uri="{FF2B5EF4-FFF2-40B4-BE49-F238E27FC236}">
                  <a16:creationId xmlns:a16="http://schemas.microsoft.com/office/drawing/2014/main" id="{2F7536F5-0962-E60D-85D4-63B9BCBDB1AE}"/>
                </a:ext>
              </a:extLst>
            </p:cNvPr>
            <p:cNvSpPr/>
            <p:nvPr/>
          </p:nvSpPr>
          <p:spPr>
            <a:xfrm>
              <a:off x="9764110" y="4278444"/>
              <a:ext cx="136635" cy="13663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outerShdw blurRad="63500" algn="ctr" rotWithShape="0">
                <a:prstClr val="black">
                  <a:alpha val="3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8" name="Oval 2057">
              <a:extLst>
                <a:ext uri="{FF2B5EF4-FFF2-40B4-BE49-F238E27FC236}">
                  <a16:creationId xmlns:a16="http://schemas.microsoft.com/office/drawing/2014/main" id="{C80E3772-82C9-7C80-A2F3-9987AC01F969}"/>
                </a:ext>
              </a:extLst>
            </p:cNvPr>
            <p:cNvSpPr/>
            <p:nvPr/>
          </p:nvSpPr>
          <p:spPr>
            <a:xfrm>
              <a:off x="9797940" y="4311601"/>
              <a:ext cx="68975" cy="7031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59" name="Group 2058">
            <a:extLst>
              <a:ext uri="{FF2B5EF4-FFF2-40B4-BE49-F238E27FC236}">
                <a16:creationId xmlns:a16="http://schemas.microsoft.com/office/drawing/2014/main" id="{19DACF43-A568-B82E-0E30-5A418074CFE0}"/>
              </a:ext>
            </a:extLst>
          </p:cNvPr>
          <p:cNvGrpSpPr/>
          <p:nvPr/>
        </p:nvGrpSpPr>
        <p:grpSpPr>
          <a:xfrm>
            <a:off x="6164023" y="1946362"/>
            <a:ext cx="211971" cy="233167"/>
            <a:chOff x="9764110" y="4278444"/>
            <a:chExt cx="136635" cy="136635"/>
          </a:xfrm>
        </p:grpSpPr>
        <p:sp>
          <p:nvSpPr>
            <p:cNvPr id="2060" name="Oval 2059">
              <a:extLst>
                <a:ext uri="{FF2B5EF4-FFF2-40B4-BE49-F238E27FC236}">
                  <a16:creationId xmlns:a16="http://schemas.microsoft.com/office/drawing/2014/main" id="{DC518F9F-1BDC-61F3-164E-F6191460807D}"/>
                </a:ext>
              </a:extLst>
            </p:cNvPr>
            <p:cNvSpPr/>
            <p:nvPr/>
          </p:nvSpPr>
          <p:spPr>
            <a:xfrm>
              <a:off x="9764110" y="4278444"/>
              <a:ext cx="136635" cy="13663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outerShdw blurRad="63500" algn="ctr" rotWithShape="0">
                <a:prstClr val="black">
                  <a:alpha val="3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1" name="Oval 2060">
              <a:extLst>
                <a:ext uri="{FF2B5EF4-FFF2-40B4-BE49-F238E27FC236}">
                  <a16:creationId xmlns:a16="http://schemas.microsoft.com/office/drawing/2014/main" id="{2E6011F2-9467-237D-E3EF-2FF062E61A2E}"/>
                </a:ext>
              </a:extLst>
            </p:cNvPr>
            <p:cNvSpPr/>
            <p:nvPr/>
          </p:nvSpPr>
          <p:spPr>
            <a:xfrm>
              <a:off x="9797940" y="4311601"/>
              <a:ext cx="68975" cy="7031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62" name="Group 2061">
            <a:extLst>
              <a:ext uri="{FF2B5EF4-FFF2-40B4-BE49-F238E27FC236}">
                <a16:creationId xmlns:a16="http://schemas.microsoft.com/office/drawing/2014/main" id="{B6E99D48-2521-8A1E-2007-EEC25E436EDC}"/>
              </a:ext>
            </a:extLst>
          </p:cNvPr>
          <p:cNvGrpSpPr/>
          <p:nvPr/>
        </p:nvGrpSpPr>
        <p:grpSpPr>
          <a:xfrm>
            <a:off x="6319133" y="1918191"/>
            <a:ext cx="211971" cy="233167"/>
            <a:chOff x="9764110" y="4278444"/>
            <a:chExt cx="136635" cy="136635"/>
          </a:xfrm>
        </p:grpSpPr>
        <p:sp>
          <p:nvSpPr>
            <p:cNvPr id="2063" name="Oval 2062">
              <a:extLst>
                <a:ext uri="{FF2B5EF4-FFF2-40B4-BE49-F238E27FC236}">
                  <a16:creationId xmlns:a16="http://schemas.microsoft.com/office/drawing/2014/main" id="{18E986CD-CA67-E6C0-4085-EB025C6245E8}"/>
                </a:ext>
              </a:extLst>
            </p:cNvPr>
            <p:cNvSpPr/>
            <p:nvPr/>
          </p:nvSpPr>
          <p:spPr>
            <a:xfrm>
              <a:off x="9764110" y="4278444"/>
              <a:ext cx="136635" cy="13663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outerShdw blurRad="63500" algn="ctr" rotWithShape="0">
                <a:prstClr val="black">
                  <a:alpha val="3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4" name="Oval 2063">
              <a:extLst>
                <a:ext uri="{FF2B5EF4-FFF2-40B4-BE49-F238E27FC236}">
                  <a16:creationId xmlns:a16="http://schemas.microsoft.com/office/drawing/2014/main" id="{1B14105E-419B-A62D-4E55-0C9762AA0870}"/>
                </a:ext>
              </a:extLst>
            </p:cNvPr>
            <p:cNvSpPr/>
            <p:nvPr/>
          </p:nvSpPr>
          <p:spPr>
            <a:xfrm>
              <a:off x="9797940" y="4311601"/>
              <a:ext cx="68975" cy="7031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65" name="Group 2064">
            <a:extLst>
              <a:ext uri="{FF2B5EF4-FFF2-40B4-BE49-F238E27FC236}">
                <a16:creationId xmlns:a16="http://schemas.microsoft.com/office/drawing/2014/main" id="{95EF895F-530A-95F7-BB35-5265C3380343}"/>
              </a:ext>
            </a:extLst>
          </p:cNvPr>
          <p:cNvGrpSpPr/>
          <p:nvPr/>
        </p:nvGrpSpPr>
        <p:grpSpPr>
          <a:xfrm>
            <a:off x="1203129" y="3312416"/>
            <a:ext cx="211971" cy="233167"/>
            <a:chOff x="9764110" y="4278444"/>
            <a:chExt cx="136635" cy="136635"/>
          </a:xfrm>
        </p:grpSpPr>
        <p:sp>
          <p:nvSpPr>
            <p:cNvPr id="2066" name="Oval 2065">
              <a:extLst>
                <a:ext uri="{FF2B5EF4-FFF2-40B4-BE49-F238E27FC236}">
                  <a16:creationId xmlns:a16="http://schemas.microsoft.com/office/drawing/2014/main" id="{3A7051D3-083C-CFD6-D70F-BEB23286B4C5}"/>
                </a:ext>
              </a:extLst>
            </p:cNvPr>
            <p:cNvSpPr/>
            <p:nvPr/>
          </p:nvSpPr>
          <p:spPr>
            <a:xfrm>
              <a:off x="9764110" y="4278444"/>
              <a:ext cx="136635" cy="13663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outerShdw blurRad="63500" algn="ctr" rotWithShape="0">
                <a:prstClr val="black">
                  <a:alpha val="3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7" name="Oval 2066">
              <a:extLst>
                <a:ext uri="{FF2B5EF4-FFF2-40B4-BE49-F238E27FC236}">
                  <a16:creationId xmlns:a16="http://schemas.microsoft.com/office/drawing/2014/main" id="{42A864B7-15B5-D5DC-5B2F-6B570F34CE66}"/>
                </a:ext>
              </a:extLst>
            </p:cNvPr>
            <p:cNvSpPr/>
            <p:nvPr/>
          </p:nvSpPr>
          <p:spPr>
            <a:xfrm>
              <a:off x="9797940" y="4311601"/>
              <a:ext cx="68975" cy="7031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68" name="Group 2067">
            <a:extLst>
              <a:ext uri="{FF2B5EF4-FFF2-40B4-BE49-F238E27FC236}">
                <a16:creationId xmlns:a16="http://schemas.microsoft.com/office/drawing/2014/main" id="{FC84A006-0623-CE4F-7DEA-3FABB5306723}"/>
              </a:ext>
            </a:extLst>
          </p:cNvPr>
          <p:cNvGrpSpPr/>
          <p:nvPr/>
        </p:nvGrpSpPr>
        <p:grpSpPr>
          <a:xfrm>
            <a:off x="6412313" y="2450796"/>
            <a:ext cx="211971" cy="233167"/>
            <a:chOff x="9764110" y="4278444"/>
            <a:chExt cx="136635" cy="136635"/>
          </a:xfrm>
        </p:grpSpPr>
        <p:sp>
          <p:nvSpPr>
            <p:cNvPr id="2069" name="Oval 2068">
              <a:extLst>
                <a:ext uri="{FF2B5EF4-FFF2-40B4-BE49-F238E27FC236}">
                  <a16:creationId xmlns:a16="http://schemas.microsoft.com/office/drawing/2014/main" id="{56885DC5-C77D-33E0-376F-C755CCC502F7}"/>
                </a:ext>
              </a:extLst>
            </p:cNvPr>
            <p:cNvSpPr/>
            <p:nvPr/>
          </p:nvSpPr>
          <p:spPr>
            <a:xfrm>
              <a:off x="9764110" y="4278444"/>
              <a:ext cx="136635" cy="13663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outerShdw blurRad="63500" algn="ctr" rotWithShape="0">
                <a:prstClr val="black">
                  <a:alpha val="3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0" name="Oval 2069">
              <a:extLst>
                <a:ext uri="{FF2B5EF4-FFF2-40B4-BE49-F238E27FC236}">
                  <a16:creationId xmlns:a16="http://schemas.microsoft.com/office/drawing/2014/main" id="{BD607A5C-FA82-0350-0A48-84A21BF2AD31}"/>
                </a:ext>
              </a:extLst>
            </p:cNvPr>
            <p:cNvSpPr/>
            <p:nvPr/>
          </p:nvSpPr>
          <p:spPr>
            <a:xfrm>
              <a:off x="9797940" y="4311601"/>
              <a:ext cx="68975" cy="7031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71" name="Group 2070">
            <a:extLst>
              <a:ext uri="{FF2B5EF4-FFF2-40B4-BE49-F238E27FC236}">
                <a16:creationId xmlns:a16="http://schemas.microsoft.com/office/drawing/2014/main" id="{67B09A9F-EA71-119F-403D-201812198302}"/>
              </a:ext>
            </a:extLst>
          </p:cNvPr>
          <p:cNvGrpSpPr/>
          <p:nvPr/>
        </p:nvGrpSpPr>
        <p:grpSpPr>
          <a:xfrm>
            <a:off x="4569130" y="3256323"/>
            <a:ext cx="211971" cy="233167"/>
            <a:chOff x="9764110" y="4278444"/>
            <a:chExt cx="136635" cy="136635"/>
          </a:xfrm>
          <a:solidFill>
            <a:schemeClr val="accent2"/>
          </a:solidFill>
        </p:grpSpPr>
        <p:sp>
          <p:nvSpPr>
            <p:cNvPr id="2072" name="Oval 2071">
              <a:extLst>
                <a:ext uri="{FF2B5EF4-FFF2-40B4-BE49-F238E27FC236}">
                  <a16:creationId xmlns:a16="http://schemas.microsoft.com/office/drawing/2014/main" id="{8C832C85-8C4D-8765-5533-7A1AB7223C9F}"/>
                </a:ext>
              </a:extLst>
            </p:cNvPr>
            <p:cNvSpPr/>
            <p:nvPr/>
          </p:nvSpPr>
          <p:spPr>
            <a:xfrm>
              <a:off x="9764110" y="4278444"/>
              <a:ext cx="136635" cy="136635"/>
            </a:xfrm>
            <a:prstGeom prst="ellipse">
              <a:avLst/>
            </a:prstGeom>
            <a:grpFill/>
            <a:ln>
              <a:noFill/>
            </a:ln>
            <a:effectLst>
              <a:outerShdw blurRad="63500" algn="ctr" rotWithShape="0">
                <a:prstClr val="black">
                  <a:alpha val="3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3" name="Oval 2072">
              <a:extLst>
                <a:ext uri="{FF2B5EF4-FFF2-40B4-BE49-F238E27FC236}">
                  <a16:creationId xmlns:a16="http://schemas.microsoft.com/office/drawing/2014/main" id="{A192BB56-347A-DC63-8436-48AFA0941ABD}"/>
                </a:ext>
              </a:extLst>
            </p:cNvPr>
            <p:cNvSpPr/>
            <p:nvPr/>
          </p:nvSpPr>
          <p:spPr>
            <a:xfrm>
              <a:off x="9797940" y="4311601"/>
              <a:ext cx="68975" cy="70319"/>
            </a:xfrm>
            <a:prstGeom prst="ellipse">
              <a:avLst/>
            </a:prstGeom>
            <a:grpFill/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74" name="Group 2073">
            <a:extLst>
              <a:ext uri="{FF2B5EF4-FFF2-40B4-BE49-F238E27FC236}">
                <a16:creationId xmlns:a16="http://schemas.microsoft.com/office/drawing/2014/main" id="{ECE030E9-AEE2-2604-B924-7679AFCA6BC3}"/>
              </a:ext>
            </a:extLst>
          </p:cNvPr>
          <p:cNvGrpSpPr/>
          <p:nvPr/>
        </p:nvGrpSpPr>
        <p:grpSpPr>
          <a:xfrm>
            <a:off x="7146968" y="1858189"/>
            <a:ext cx="211971" cy="233167"/>
            <a:chOff x="9764110" y="4278444"/>
            <a:chExt cx="136635" cy="136635"/>
          </a:xfrm>
        </p:grpSpPr>
        <p:sp>
          <p:nvSpPr>
            <p:cNvPr id="2075" name="Oval 2074">
              <a:extLst>
                <a:ext uri="{FF2B5EF4-FFF2-40B4-BE49-F238E27FC236}">
                  <a16:creationId xmlns:a16="http://schemas.microsoft.com/office/drawing/2014/main" id="{651C51E1-B3E6-8E0E-C789-B77885F7F74A}"/>
                </a:ext>
              </a:extLst>
            </p:cNvPr>
            <p:cNvSpPr/>
            <p:nvPr/>
          </p:nvSpPr>
          <p:spPr>
            <a:xfrm>
              <a:off x="9764110" y="4278444"/>
              <a:ext cx="136635" cy="13663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outerShdw blurRad="63500" algn="ctr" rotWithShape="0">
                <a:prstClr val="black">
                  <a:alpha val="3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6" name="Oval 2075">
              <a:extLst>
                <a:ext uri="{FF2B5EF4-FFF2-40B4-BE49-F238E27FC236}">
                  <a16:creationId xmlns:a16="http://schemas.microsoft.com/office/drawing/2014/main" id="{3CBBE65F-B8F8-69F0-2F49-8672EAF5675F}"/>
                </a:ext>
              </a:extLst>
            </p:cNvPr>
            <p:cNvSpPr/>
            <p:nvPr/>
          </p:nvSpPr>
          <p:spPr>
            <a:xfrm>
              <a:off x="9797940" y="4311601"/>
              <a:ext cx="68975" cy="7031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77" name="Group 2076">
            <a:extLst>
              <a:ext uri="{FF2B5EF4-FFF2-40B4-BE49-F238E27FC236}">
                <a16:creationId xmlns:a16="http://schemas.microsoft.com/office/drawing/2014/main" id="{E3F2AC31-4691-5AC5-6D34-BA3DCB682C78}"/>
              </a:ext>
            </a:extLst>
          </p:cNvPr>
          <p:cNvGrpSpPr/>
          <p:nvPr/>
        </p:nvGrpSpPr>
        <p:grpSpPr>
          <a:xfrm>
            <a:off x="7864655" y="2277328"/>
            <a:ext cx="211971" cy="233167"/>
            <a:chOff x="9764110" y="4278444"/>
            <a:chExt cx="136635" cy="136635"/>
          </a:xfrm>
          <a:solidFill>
            <a:schemeClr val="accent2"/>
          </a:solidFill>
        </p:grpSpPr>
        <p:sp>
          <p:nvSpPr>
            <p:cNvPr id="2078" name="Oval 2077">
              <a:extLst>
                <a:ext uri="{FF2B5EF4-FFF2-40B4-BE49-F238E27FC236}">
                  <a16:creationId xmlns:a16="http://schemas.microsoft.com/office/drawing/2014/main" id="{7F42EBC6-5623-1932-51ED-A1093F1CE0EA}"/>
                </a:ext>
              </a:extLst>
            </p:cNvPr>
            <p:cNvSpPr/>
            <p:nvPr/>
          </p:nvSpPr>
          <p:spPr>
            <a:xfrm>
              <a:off x="9764110" y="4278444"/>
              <a:ext cx="136635" cy="136635"/>
            </a:xfrm>
            <a:prstGeom prst="ellipse">
              <a:avLst/>
            </a:prstGeom>
            <a:grpFill/>
            <a:ln>
              <a:noFill/>
            </a:ln>
            <a:effectLst>
              <a:outerShdw blurRad="63500" algn="ctr" rotWithShape="0">
                <a:prstClr val="black">
                  <a:alpha val="3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9" name="Oval 2078">
              <a:extLst>
                <a:ext uri="{FF2B5EF4-FFF2-40B4-BE49-F238E27FC236}">
                  <a16:creationId xmlns:a16="http://schemas.microsoft.com/office/drawing/2014/main" id="{656A0C9C-BF23-025F-4334-6A7FD89FAB34}"/>
                </a:ext>
              </a:extLst>
            </p:cNvPr>
            <p:cNvSpPr/>
            <p:nvPr/>
          </p:nvSpPr>
          <p:spPr>
            <a:xfrm>
              <a:off x="9797940" y="4311601"/>
              <a:ext cx="68975" cy="70319"/>
            </a:xfrm>
            <a:prstGeom prst="ellipse">
              <a:avLst/>
            </a:prstGeom>
            <a:grpFill/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80" name="Group 2079">
            <a:extLst>
              <a:ext uri="{FF2B5EF4-FFF2-40B4-BE49-F238E27FC236}">
                <a16:creationId xmlns:a16="http://schemas.microsoft.com/office/drawing/2014/main" id="{F185B04F-8E78-F6B5-67CC-A7A5D2B0A527}"/>
              </a:ext>
            </a:extLst>
          </p:cNvPr>
          <p:cNvGrpSpPr/>
          <p:nvPr/>
        </p:nvGrpSpPr>
        <p:grpSpPr>
          <a:xfrm>
            <a:off x="5424985" y="1872958"/>
            <a:ext cx="211971" cy="233167"/>
            <a:chOff x="9764110" y="4278444"/>
            <a:chExt cx="136635" cy="136635"/>
          </a:xfrm>
          <a:solidFill>
            <a:schemeClr val="accent2"/>
          </a:solidFill>
        </p:grpSpPr>
        <p:sp>
          <p:nvSpPr>
            <p:cNvPr id="2081" name="Oval 2080">
              <a:extLst>
                <a:ext uri="{FF2B5EF4-FFF2-40B4-BE49-F238E27FC236}">
                  <a16:creationId xmlns:a16="http://schemas.microsoft.com/office/drawing/2014/main" id="{F9D06560-4F32-76AF-2B30-1CFBEB041A6A}"/>
                </a:ext>
              </a:extLst>
            </p:cNvPr>
            <p:cNvSpPr/>
            <p:nvPr/>
          </p:nvSpPr>
          <p:spPr>
            <a:xfrm>
              <a:off x="9764110" y="4278444"/>
              <a:ext cx="136635" cy="136635"/>
            </a:xfrm>
            <a:prstGeom prst="ellipse">
              <a:avLst/>
            </a:prstGeom>
            <a:grpFill/>
            <a:ln>
              <a:noFill/>
            </a:ln>
            <a:effectLst>
              <a:outerShdw blurRad="63500" algn="ctr" rotWithShape="0">
                <a:prstClr val="black">
                  <a:alpha val="3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2" name="Oval 2081">
              <a:extLst>
                <a:ext uri="{FF2B5EF4-FFF2-40B4-BE49-F238E27FC236}">
                  <a16:creationId xmlns:a16="http://schemas.microsoft.com/office/drawing/2014/main" id="{494CCD39-0A9E-2CC2-B4B4-C77BC5BB4E54}"/>
                </a:ext>
              </a:extLst>
            </p:cNvPr>
            <p:cNvSpPr/>
            <p:nvPr/>
          </p:nvSpPr>
          <p:spPr>
            <a:xfrm>
              <a:off x="9797940" y="4311601"/>
              <a:ext cx="68975" cy="70319"/>
            </a:xfrm>
            <a:prstGeom prst="ellipse">
              <a:avLst/>
            </a:prstGeom>
            <a:grpFill/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95" name="Group 2094">
            <a:extLst>
              <a:ext uri="{FF2B5EF4-FFF2-40B4-BE49-F238E27FC236}">
                <a16:creationId xmlns:a16="http://schemas.microsoft.com/office/drawing/2014/main" id="{97C586AE-1C84-1539-357E-DBB2775841B4}"/>
              </a:ext>
            </a:extLst>
          </p:cNvPr>
          <p:cNvGrpSpPr/>
          <p:nvPr/>
        </p:nvGrpSpPr>
        <p:grpSpPr>
          <a:xfrm>
            <a:off x="8358112" y="1602437"/>
            <a:ext cx="211971" cy="233167"/>
            <a:chOff x="9764110" y="4278444"/>
            <a:chExt cx="136635" cy="136635"/>
          </a:xfrm>
          <a:solidFill>
            <a:schemeClr val="accent2"/>
          </a:solidFill>
        </p:grpSpPr>
        <p:sp>
          <p:nvSpPr>
            <p:cNvPr id="2096" name="Oval 2095">
              <a:extLst>
                <a:ext uri="{FF2B5EF4-FFF2-40B4-BE49-F238E27FC236}">
                  <a16:creationId xmlns:a16="http://schemas.microsoft.com/office/drawing/2014/main" id="{034A0523-9319-FAC9-5B92-449C399757FE}"/>
                </a:ext>
              </a:extLst>
            </p:cNvPr>
            <p:cNvSpPr/>
            <p:nvPr/>
          </p:nvSpPr>
          <p:spPr>
            <a:xfrm>
              <a:off x="9764110" y="4278444"/>
              <a:ext cx="136635" cy="136635"/>
            </a:xfrm>
            <a:prstGeom prst="ellipse">
              <a:avLst/>
            </a:prstGeom>
            <a:grpFill/>
            <a:ln>
              <a:noFill/>
            </a:ln>
            <a:effectLst>
              <a:outerShdw blurRad="63500" algn="ctr" rotWithShape="0">
                <a:prstClr val="black">
                  <a:alpha val="3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7" name="Oval 2096">
              <a:extLst>
                <a:ext uri="{FF2B5EF4-FFF2-40B4-BE49-F238E27FC236}">
                  <a16:creationId xmlns:a16="http://schemas.microsoft.com/office/drawing/2014/main" id="{6857A288-4599-356A-F2DF-12D1EF0EA465}"/>
                </a:ext>
              </a:extLst>
            </p:cNvPr>
            <p:cNvSpPr/>
            <p:nvPr/>
          </p:nvSpPr>
          <p:spPr>
            <a:xfrm>
              <a:off x="9797940" y="4311601"/>
              <a:ext cx="68975" cy="70319"/>
            </a:xfrm>
            <a:prstGeom prst="ellipse">
              <a:avLst/>
            </a:prstGeom>
            <a:grpFill/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98" name="Group 2097">
            <a:extLst>
              <a:ext uri="{FF2B5EF4-FFF2-40B4-BE49-F238E27FC236}">
                <a16:creationId xmlns:a16="http://schemas.microsoft.com/office/drawing/2014/main" id="{EC05A94B-B96D-1751-A89F-AEB0C659F605}"/>
              </a:ext>
            </a:extLst>
          </p:cNvPr>
          <p:cNvGrpSpPr/>
          <p:nvPr/>
        </p:nvGrpSpPr>
        <p:grpSpPr>
          <a:xfrm>
            <a:off x="6211399" y="2093093"/>
            <a:ext cx="211971" cy="233167"/>
            <a:chOff x="9764110" y="4278444"/>
            <a:chExt cx="136635" cy="136635"/>
          </a:xfrm>
          <a:solidFill>
            <a:schemeClr val="accent2"/>
          </a:solidFill>
        </p:grpSpPr>
        <p:sp>
          <p:nvSpPr>
            <p:cNvPr id="2099" name="Oval 2098">
              <a:extLst>
                <a:ext uri="{FF2B5EF4-FFF2-40B4-BE49-F238E27FC236}">
                  <a16:creationId xmlns:a16="http://schemas.microsoft.com/office/drawing/2014/main" id="{5686F331-41B5-B459-1470-A17E628215A9}"/>
                </a:ext>
              </a:extLst>
            </p:cNvPr>
            <p:cNvSpPr/>
            <p:nvPr/>
          </p:nvSpPr>
          <p:spPr>
            <a:xfrm>
              <a:off x="9764110" y="4278444"/>
              <a:ext cx="136635" cy="136635"/>
            </a:xfrm>
            <a:prstGeom prst="ellipse">
              <a:avLst/>
            </a:prstGeom>
            <a:grpFill/>
            <a:ln>
              <a:noFill/>
            </a:ln>
            <a:effectLst>
              <a:outerShdw blurRad="63500" algn="ctr" rotWithShape="0">
                <a:prstClr val="black">
                  <a:alpha val="3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0" name="Oval 2099">
              <a:extLst>
                <a:ext uri="{FF2B5EF4-FFF2-40B4-BE49-F238E27FC236}">
                  <a16:creationId xmlns:a16="http://schemas.microsoft.com/office/drawing/2014/main" id="{75368092-8953-83A3-D39D-F85FB05F0D4B}"/>
                </a:ext>
              </a:extLst>
            </p:cNvPr>
            <p:cNvSpPr/>
            <p:nvPr/>
          </p:nvSpPr>
          <p:spPr>
            <a:xfrm>
              <a:off x="9797940" y="4311601"/>
              <a:ext cx="68975" cy="70319"/>
            </a:xfrm>
            <a:prstGeom prst="ellipse">
              <a:avLst/>
            </a:prstGeom>
            <a:grpFill/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01" name="Group 2100">
            <a:extLst>
              <a:ext uri="{FF2B5EF4-FFF2-40B4-BE49-F238E27FC236}">
                <a16:creationId xmlns:a16="http://schemas.microsoft.com/office/drawing/2014/main" id="{080AF4CF-3847-AE98-F94D-E999F30F157C}"/>
              </a:ext>
            </a:extLst>
          </p:cNvPr>
          <p:cNvGrpSpPr/>
          <p:nvPr/>
        </p:nvGrpSpPr>
        <p:grpSpPr>
          <a:xfrm>
            <a:off x="6131655" y="2273453"/>
            <a:ext cx="211971" cy="233167"/>
            <a:chOff x="9764110" y="4278444"/>
            <a:chExt cx="136635" cy="136635"/>
          </a:xfrm>
          <a:solidFill>
            <a:schemeClr val="accent2"/>
          </a:solidFill>
        </p:grpSpPr>
        <p:sp>
          <p:nvSpPr>
            <p:cNvPr id="2102" name="Oval 2101">
              <a:extLst>
                <a:ext uri="{FF2B5EF4-FFF2-40B4-BE49-F238E27FC236}">
                  <a16:creationId xmlns:a16="http://schemas.microsoft.com/office/drawing/2014/main" id="{E17A85A6-4477-1FB6-3290-DA15D9974E5F}"/>
                </a:ext>
              </a:extLst>
            </p:cNvPr>
            <p:cNvSpPr/>
            <p:nvPr/>
          </p:nvSpPr>
          <p:spPr>
            <a:xfrm>
              <a:off x="9764110" y="4278444"/>
              <a:ext cx="136635" cy="136635"/>
            </a:xfrm>
            <a:prstGeom prst="ellipse">
              <a:avLst/>
            </a:prstGeom>
            <a:grpFill/>
            <a:ln>
              <a:noFill/>
            </a:ln>
            <a:effectLst>
              <a:outerShdw blurRad="63500" algn="ctr" rotWithShape="0">
                <a:prstClr val="black">
                  <a:alpha val="3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3" name="Oval 2102">
              <a:extLst>
                <a:ext uri="{FF2B5EF4-FFF2-40B4-BE49-F238E27FC236}">
                  <a16:creationId xmlns:a16="http://schemas.microsoft.com/office/drawing/2014/main" id="{B15A108E-7612-7758-BBD1-2EC7B00F0891}"/>
                </a:ext>
              </a:extLst>
            </p:cNvPr>
            <p:cNvSpPr/>
            <p:nvPr/>
          </p:nvSpPr>
          <p:spPr>
            <a:xfrm>
              <a:off x="9797940" y="4311601"/>
              <a:ext cx="68975" cy="70319"/>
            </a:xfrm>
            <a:prstGeom prst="ellipse">
              <a:avLst/>
            </a:prstGeom>
            <a:grpFill/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04" name="Group 2103">
            <a:extLst>
              <a:ext uri="{FF2B5EF4-FFF2-40B4-BE49-F238E27FC236}">
                <a16:creationId xmlns:a16="http://schemas.microsoft.com/office/drawing/2014/main" id="{81F3632C-21DB-9C0A-5C86-51C46FEA9665}"/>
              </a:ext>
            </a:extLst>
          </p:cNvPr>
          <p:cNvGrpSpPr/>
          <p:nvPr/>
        </p:nvGrpSpPr>
        <p:grpSpPr>
          <a:xfrm>
            <a:off x="7820265" y="1829776"/>
            <a:ext cx="211971" cy="233167"/>
            <a:chOff x="9764110" y="4278444"/>
            <a:chExt cx="136635" cy="136635"/>
          </a:xfrm>
          <a:solidFill>
            <a:schemeClr val="accent2"/>
          </a:solidFill>
        </p:grpSpPr>
        <p:sp>
          <p:nvSpPr>
            <p:cNvPr id="2105" name="Oval 2104">
              <a:extLst>
                <a:ext uri="{FF2B5EF4-FFF2-40B4-BE49-F238E27FC236}">
                  <a16:creationId xmlns:a16="http://schemas.microsoft.com/office/drawing/2014/main" id="{6A06A03F-90FC-7D24-9107-FBDF313D0E0F}"/>
                </a:ext>
              </a:extLst>
            </p:cNvPr>
            <p:cNvSpPr/>
            <p:nvPr/>
          </p:nvSpPr>
          <p:spPr>
            <a:xfrm>
              <a:off x="9764110" y="4278444"/>
              <a:ext cx="136635" cy="136635"/>
            </a:xfrm>
            <a:prstGeom prst="ellipse">
              <a:avLst/>
            </a:prstGeom>
            <a:grpFill/>
            <a:ln>
              <a:noFill/>
            </a:ln>
            <a:effectLst>
              <a:outerShdw blurRad="63500" algn="ctr" rotWithShape="0">
                <a:prstClr val="black">
                  <a:alpha val="3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6" name="Oval 2105">
              <a:extLst>
                <a:ext uri="{FF2B5EF4-FFF2-40B4-BE49-F238E27FC236}">
                  <a16:creationId xmlns:a16="http://schemas.microsoft.com/office/drawing/2014/main" id="{923C723F-3638-B23C-0ED9-8B349792B053}"/>
                </a:ext>
              </a:extLst>
            </p:cNvPr>
            <p:cNvSpPr/>
            <p:nvPr/>
          </p:nvSpPr>
          <p:spPr>
            <a:xfrm>
              <a:off x="9797940" y="4311601"/>
              <a:ext cx="68975" cy="70319"/>
            </a:xfrm>
            <a:prstGeom prst="ellipse">
              <a:avLst/>
            </a:prstGeom>
            <a:grpFill/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07" name="Group 2106">
            <a:extLst>
              <a:ext uri="{FF2B5EF4-FFF2-40B4-BE49-F238E27FC236}">
                <a16:creationId xmlns:a16="http://schemas.microsoft.com/office/drawing/2014/main" id="{E5ED4E9B-5BBE-4AE2-D056-E6B9B0340668}"/>
              </a:ext>
            </a:extLst>
          </p:cNvPr>
          <p:cNvGrpSpPr/>
          <p:nvPr/>
        </p:nvGrpSpPr>
        <p:grpSpPr>
          <a:xfrm>
            <a:off x="6803904" y="2221373"/>
            <a:ext cx="211971" cy="233167"/>
            <a:chOff x="9764110" y="4278444"/>
            <a:chExt cx="136635" cy="136635"/>
          </a:xfrm>
        </p:grpSpPr>
        <p:sp>
          <p:nvSpPr>
            <p:cNvPr id="2108" name="Oval 2107">
              <a:extLst>
                <a:ext uri="{FF2B5EF4-FFF2-40B4-BE49-F238E27FC236}">
                  <a16:creationId xmlns:a16="http://schemas.microsoft.com/office/drawing/2014/main" id="{0E88EA0E-68FB-9759-B784-2EA6D8AD4067}"/>
                </a:ext>
              </a:extLst>
            </p:cNvPr>
            <p:cNvSpPr/>
            <p:nvPr/>
          </p:nvSpPr>
          <p:spPr>
            <a:xfrm>
              <a:off x="9764110" y="4278444"/>
              <a:ext cx="136635" cy="13663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outerShdw blurRad="63500" algn="ctr" rotWithShape="0">
                <a:prstClr val="black">
                  <a:alpha val="3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9" name="Oval 2108">
              <a:extLst>
                <a:ext uri="{FF2B5EF4-FFF2-40B4-BE49-F238E27FC236}">
                  <a16:creationId xmlns:a16="http://schemas.microsoft.com/office/drawing/2014/main" id="{5E9DC832-FD13-6BA8-E626-8DE54C095035}"/>
                </a:ext>
              </a:extLst>
            </p:cNvPr>
            <p:cNvSpPr/>
            <p:nvPr/>
          </p:nvSpPr>
          <p:spPr>
            <a:xfrm>
              <a:off x="9797940" y="4311601"/>
              <a:ext cx="68975" cy="7031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10" name="Group 2109">
            <a:extLst>
              <a:ext uri="{FF2B5EF4-FFF2-40B4-BE49-F238E27FC236}">
                <a16:creationId xmlns:a16="http://schemas.microsoft.com/office/drawing/2014/main" id="{DED954B2-C2BD-5C72-D91A-8A408A293EA7}"/>
              </a:ext>
            </a:extLst>
          </p:cNvPr>
          <p:cNvGrpSpPr/>
          <p:nvPr/>
        </p:nvGrpSpPr>
        <p:grpSpPr>
          <a:xfrm>
            <a:off x="1297881" y="3488997"/>
            <a:ext cx="211971" cy="233167"/>
            <a:chOff x="9764110" y="4278444"/>
            <a:chExt cx="136635" cy="136635"/>
          </a:xfrm>
        </p:grpSpPr>
        <p:sp>
          <p:nvSpPr>
            <p:cNvPr id="2111" name="Oval 2110">
              <a:extLst>
                <a:ext uri="{FF2B5EF4-FFF2-40B4-BE49-F238E27FC236}">
                  <a16:creationId xmlns:a16="http://schemas.microsoft.com/office/drawing/2014/main" id="{052D19E8-4885-CA48-474D-DE84087FE972}"/>
                </a:ext>
              </a:extLst>
            </p:cNvPr>
            <p:cNvSpPr/>
            <p:nvPr/>
          </p:nvSpPr>
          <p:spPr>
            <a:xfrm>
              <a:off x="9764110" y="4278444"/>
              <a:ext cx="136635" cy="13663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outerShdw blurRad="63500" algn="ctr" rotWithShape="0">
                <a:prstClr val="black">
                  <a:alpha val="3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2" name="Oval 2111">
              <a:extLst>
                <a:ext uri="{FF2B5EF4-FFF2-40B4-BE49-F238E27FC236}">
                  <a16:creationId xmlns:a16="http://schemas.microsoft.com/office/drawing/2014/main" id="{2BB31825-5BFB-64C1-BADE-7FAD1910C54F}"/>
                </a:ext>
              </a:extLst>
            </p:cNvPr>
            <p:cNvSpPr/>
            <p:nvPr/>
          </p:nvSpPr>
          <p:spPr>
            <a:xfrm>
              <a:off x="9797940" y="4311601"/>
              <a:ext cx="68975" cy="7031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14" name="TextBox 2113">
            <a:extLst>
              <a:ext uri="{FF2B5EF4-FFF2-40B4-BE49-F238E27FC236}">
                <a16:creationId xmlns:a16="http://schemas.microsoft.com/office/drawing/2014/main" id="{90439357-F854-7B52-370E-5CE9E4CCDA9F}"/>
              </a:ext>
            </a:extLst>
          </p:cNvPr>
          <p:cNvSpPr txBox="1"/>
          <p:nvPr/>
        </p:nvSpPr>
        <p:spPr>
          <a:xfrm>
            <a:off x="9500936" y="4229918"/>
            <a:ext cx="10534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Not Shown</a:t>
            </a:r>
          </a:p>
        </p:txBody>
      </p:sp>
      <p:cxnSp>
        <p:nvCxnSpPr>
          <p:cNvPr id="2116" name="Straight Connector 2115">
            <a:extLst>
              <a:ext uri="{FF2B5EF4-FFF2-40B4-BE49-F238E27FC236}">
                <a16:creationId xmlns:a16="http://schemas.microsoft.com/office/drawing/2014/main" id="{64500C52-5D22-06B3-A22E-7A7C8F219AC2}"/>
              </a:ext>
            </a:extLst>
          </p:cNvPr>
          <p:cNvCxnSpPr/>
          <p:nvPr/>
        </p:nvCxnSpPr>
        <p:spPr>
          <a:xfrm>
            <a:off x="9608842" y="4537695"/>
            <a:ext cx="206836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7" name="TextBox 2116">
            <a:extLst>
              <a:ext uri="{FF2B5EF4-FFF2-40B4-BE49-F238E27FC236}">
                <a16:creationId xmlns:a16="http://schemas.microsoft.com/office/drawing/2014/main" id="{5410CCA9-DF17-460F-F893-30BC515E644B}"/>
              </a:ext>
            </a:extLst>
          </p:cNvPr>
          <p:cNvSpPr txBox="1"/>
          <p:nvPr/>
        </p:nvSpPr>
        <p:spPr>
          <a:xfrm>
            <a:off x="9776640" y="4859595"/>
            <a:ext cx="20683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Roboto Light" panose="02000000000000000000" pitchFamily="2" charset="0"/>
                <a:ea typeface="Roboto Light" panose="02000000000000000000" pitchFamily="2" charset="0"/>
              </a:rPr>
              <a:t>U. of Sydney (Aus.)</a:t>
            </a:r>
          </a:p>
        </p:txBody>
      </p:sp>
      <p:grpSp>
        <p:nvGrpSpPr>
          <p:cNvPr id="2118" name="Group 2117">
            <a:extLst>
              <a:ext uri="{FF2B5EF4-FFF2-40B4-BE49-F238E27FC236}">
                <a16:creationId xmlns:a16="http://schemas.microsoft.com/office/drawing/2014/main" id="{FACAEBF4-C014-01D6-D209-1BDCEDF113C0}"/>
              </a:ext>
            </a:extLst>
          </p:cNvPr>
          <p:cNvGrpSpPr/>
          <p:nvPr/>
        </p:nvGrpSpPr>
        <p:grpSpPr>
          <a:xfrm>
            <a:off x="9588084" y="4886144"/>
            <a:ext cx="211971" cy="233167"/>
            <a:chOff x="9764110" y="4278444"/>
            <a:chExt cx="136635" cy="136635"/>
          </a:xfrm>
        </p:grpSpPr>
        <p:sp>
          <p:nvSpPr>
            <p:cNvPr id="2119" name="Oval 2118">
              <a:extLst>
                <a:ext uri="{FF2B5EF4-FFF2-40B4-BE49-F238E27FC236}">
                  <a16:creationId xmlns:a16="http://schemas.microsoft.com/office/drawing/2014/main" id="{5C671F61-1E32-3F17-37E2-F685CDCECC50}"/>
                </a:ext>
              </a:extLst>
            </p:cNvPr>
            <p:cNvSpPr/>
            <p:nvPr/>
          </p:nvSpPr>
          <p:spPr>
            <a:xfrm>
              <a:off x="9764110" y="4278444"/>
              <a:ext cx="136635" cy="13663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outerShdw blurRad="63500" algn="ctr" rotWithShape="0">
                <a:prstClr val="black">
                  <a:alpha val="3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0" name="Oval 2119">
              <a:extLst>
                <a:ext uri="{FF2B5EF4-FFF2-40B4-BE49-F238E27FC236}">
                  <a16:creationId xmlns:a16="http://schemas.microsoft.com/office/drawing/2014/main" id="{A57933B8-EB88-E931-01FF-C8B55DC7999D}"/>
                </a:ext>
              </a:extLst>
            </p:cNvPr>
            <p:cNvSpPr/>
            <p:nvPr/>
          </p:nvSpPr>
          <p:spPr>
            <a:xfrm>
              <a:off x="9797940" y="4311601"/>
              <a:ext cx="68975" cy="7031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25" name="TextBox 2124">
            <a:extLst>
              <a:ext uri="{FF2B5EF4-FFF2-40B4-BE49-F238E27FC236}">
                <a16:creationId xmlns:a16="http://schemas.microsoft.com/office/drawing/2014/main" id="{B07F961E-4ACB-DC39-2535-6E51949C0307}"/>
              </a:ext>
            </a:extLst>
          </p:cNvPr>
          <p:cNvSpPr txBox="1"/>
          <p:nvPr/>
        </p:nvSpPr>
        <p:spPr>
          <a:xfrm>
            <a:off x="9775807" y="5125100"/>
            <a:ext cx="23399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Roboto Light" panose="02000000000000000000" pitchFamily="2" charset="0"/>
                <a:ea typeface="Roboto Light" panose="02000000000000000000" pitchFamily="2" charset="0"/>
              </a:rPr>
              <a:t>Melbourne Childrens (Aus.)</a:t>
            </a:r>
          </a:p>
        </p:txBody>
      </p:sp>
      <p:grpSp>
        <p:nvGrpSpPr>
          <p:cNvPr id="2129" name="Group 2128">
            <a:extLst>
              <a:ext uri="{FF2B5EF4-FFF2-40B4-BE49-F238E27FC236}">
                <a16:creationId xmlns:a16="http://schemas.microsoft.com/office/drawing/2014/main" id="{A257D661-EEA9-98DC-5B19-3C1B31826BB9}"/>
              </a:ext>
            </a:extLst>
          </p:cNvPr>
          <p:cNvGrpSpPr/>
          <p:nvPr/>
        </p:nvGrpSpPr>
        <p:grpSpPr>
          <a:xfrm>
            <a:off x="9594641" y="5157358"/>
            <a:ext cx="211971" cy="233167"/>
            <a:chOff x="9764110" y="4278444"/>
            <a:chExt cx="136635" cy="136635"/>
          </a:xfrm>
          <a:solidFill>
            <a:schemeClr val="accent2"/>
          </a:solidFill>
        </p:grpSpPr>
        <p:sp>
          <p:nvSpPr>
            <p:cNvPr id="2130" name="Oval 2129">
              <a:extLst>
                <a:ext uri="{FF2B5EF4-FFF2-40B4-BE49-F238E27FC236}">
                  <a16:creationId xmlns:a16="http://schemas.microsoft.com/office/drawing/2014/main" id="{6116D92E-9BA1-283D-7D4E-F07ADF2A8BFB}"/>
                </a:ext>
              </a:extLst>
            </p:cNvPr>
            <p:cNvSpPr/>
            <p:nvPr/>
          </p:nvSpPr>
          <p:spPr>
            <a:xfrm>
              <a:off x="9764110" y="4278444"/>
              <a:ext cx="136635" cy="136635"/>
            </a:xfrm>
            <a:prstGeom prst="ellipse">
              <a:avLst/>
            </a:prstGeom>
            <a:grpFill/>
            <a:ln>
              <a:noFill/>
            </a:ln>
            <a:effectLst>
              <a:outerShdw blurRad="63500" algn="ctr" rotWithShape="0">
                <a:prstClr val="black">
                  <a:alpha val="3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1" name="Oval 2130">
              <a:extLst>
                <a:ext uri="{FF2B5EF4-FFF2-40B4-BE49-F238E27FC236}">
                  <a16:creationId xmlns:a16="http://schemas.microsoft.com/office/drawing/2014/main" id="{E6AD814C-C6A8-E831-CA7B-0EE96A7366E0}"/>
                </a:ext>
              </a:extLst>
            </p:cNvPr>
            <p:cNvSpPr/>
            <p:nvPr/>
          </p:nvSpPr>
          <p:spPr>
            <a:xfrm>
              <a:off x="9797940" y="4311601"/>
              <a:ext cx="68975" cy="70319"/>
            </a:xfrm>
            <a:prstGeom prst="ellipse">
              <a:avLst/>
            </a:prstGeom>
            <a:grpFill/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32" name="TextBox 2131">
            <a:extLst>
              <a:ext uri="{FF2B5EF4-FFF2-40B4-BE49-F238E27FC236}">
                <a16:creationId xmlns:a16="http://schemas.microsoft.com/office/drawing/2014/main" id="{D3FFB5B9-047B-3390-9100-9A9781BE062C}"/>
              </a:ext>
            </a:extLst>
          </p:cNvPr>
          <p:cNvSpPr txBox="1"/>
          <p:nvPr/>
        </p:nvSpPr>
        <p:spPr>
          <a:xfrm>
            <a:off x="9775807" y="5399230"/>
            <a:ext cx="23399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Roboto Light" panose="02000000000000000000" pitchFamily="2" charset="0"/>
                <a:ea typeface="Roboto Light" panose="02000000000000000000" pitchFamily="2" charset="0"/>
              </a:rPr>
              <a:t>Sun </a:t>
            </a:r>
            <a:r>
              <a:rPr lang="en-US" sz="12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Yat</a:t>
            </a:r>
            <a:r>
              <a:rPr lang="en-US" sz="1200" dirty="0">
                <a:latin typeface="Roboto Light" panose="02000000000000000000" pitchFamily="2" charset="0"/>
                <a:ea typeface="Roboto Light" panose="02000000000000000000" pitchFamily="2" charset="0"/>
              </a:rPr>
              <a:t>-Sen U. (China)</a:t>
            </a:r>
          </a:p>
        </p:txBody>
      </p:sp>
      <p:grpSp>
        <p:nvGrpSpPr>
          <p:cNvPr id="2133" name="Group 2132">
            <a:extLst>
              <a:ext uri="{FF2B5EF4-FFF2-40B4-BE49-F238E27FC236}">
                <a16:creationId xmlns:a16="http://schemas.microsoft.com/office/drawing/2014/main" id="{3FAA8771-DF17-87AB-5CF9-2B4080ABD7BD}"/>
              </a:ext>
            </a:extLst>
          </p:cNvPr>
          <p:cNvGrpSpPr/>
          <p:nvPr/>
        </p:nvGrpSpPr>
        <p:grpSpPr>
          <a:xfrm>
            <a:off x="9594641" y="5422779"/>
            <a:ext cx="211971" cy="233167"/>
            <a:chOff x="9764110" y="4278444"/>
            <a:chExt cx="136635" cy="136635"/>
          </a:xfrm>
          <a:solidFill>
            <a:schemeClr val="accent2"/>
          </a:solidFill>
        </p:grpSpPr>
        <p:sp>
          <p:nvSpPr>
            <p:cNvPr id="2134" name="Oval 2133">
              <a:extLst>
                <a:ext uri="{FF2B5EF4-FFF2-40B4-BE49-F238E27FC236}">
                  <a16:creationId xmlns:a16="http://schemas.microsoft.com/office/drawing/2014/main" id="{93B2631A-761C-852A-CE1E-C56D76B0CA1B}"/>
                </a:ext>
              </a:extLst>
            </p:cNvPr>
            <p:cNvSpPr/>
            <p:nvPr/>
          </p:nvSpPr>
          <p:spPr>
            <a:xfrm>
              <a:off x="9764110" y="4278444"/>
              <a:ext cx="136635" cy="136635"/>
            </a:xfrm>
            <a:prstGeom prst="ellipse">
              <a:avLst/>
            </a:prstGeom>
            <a:grpFill/>
            <a:ln>
              <a:noFill/>
            </a:ln>
            <a:effectLst>
              <a:outerShdw blurRad="63500" algn="ctr" rotWithShape="0">
                <a:prstClr val="black">
                  <a:alpha val="3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5" name="Oval 2134">
              <a:extLst>
                <a:ext uri="{FF2B5EF4-FFF2-40B4-BE49-F238E27FC236}">
                  <a16:creationId xmlns:a16="http://schemas.microsoft.com/office/drawing/2014/main" id="{AF752501-5E1B-01DE-7FF1-B72EF69ABE44}"/>
                </a:ext>
              </a:extLst>
            </p:cNvPr>
            <p:cNvSpPr/>
            <p:nvPr/>
          </p:nvSpPr>
          <p:spPr>
            <a:xfrm>
              <a:off x="9797940" y="4311601"/>
              <a:ext cx="68975" cy="70319"/>
            </a:xfrm>
            <a:prstGeom prst="ellipse">
              <a:avLst/>
            </a:prstGeom>
            <a:grpFill/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40" name="TextBox 2139">
            <a:extLst>
              <a:ext uri="{FF2B5EF4-FFF2-40B4-BE49-F238E27FC236}">
                <a16:creationId xmlns:a16="http://schemas.microsoft.com/office/drawing/2014/main" id="{16B19ED0-904C-8B56-6815-A0BB8A2CB47E}"/>
              </a:ext>
            </a:extLst>
          </p:cNvPr>
          <p:cNvSpPr txBox="1"/>
          <p:nvPr/>
        </p:nvSpPr>
        <p:spPr>
          <a:xfrm>
            <a:off x="9775807" y="4582595"/>
            <a:ext cx="20683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Roboto Light" panose="02000000000000000000" pitchFamily="2" charset="0"/>
                <a:ea typeface="Roboto Light" panose="02000000000000000000" pitchFamily="2" charset="0"/>
              </a:rPr>
              <a:t>U. of Dundee (Scotland)</a:t>
            </a:r>
          </a:p>
        </p:txBody>
      </p:sp>
      <p:grpSp>
        <p:nvGrpSpPr>
          <p:cNvPr id="2141" name="Group 2140">
            <a:extLst>
              <a:ext uri="{FF2B5EF4-FFF2-40B4-BE49-F238E27FC236}">
                <a16:creationId xmlns:a16="http://schemas.microsoft.com/office/drawing/2014/main" id="{8CDDF0A5-FF31-2A72-99FA-D11913AF7611}"/>
              </a:ext>
            </a:extLst>
          </p:cNvPr>
          <p:cNvGrpSpPr/>
          <p:nvPr/>
        </p:nvGrpSpPr>
        <p:grpSpPr>
          <a:xfrm>
            <a:off x="9587251" y="4609144"/>
            <a:ext cx="211971" cy="233167"/>
            <a:chOff x="9764110" y="4278444"/>
            <a:chExt cx="136635" cy="136635"/>
          </a:xfrm>
        </p:grpSpPr>
        <p:sp>
          <p:nvSpPr>
            <p:cNvPr id="2142" name="Oval 2141">
              <a:extLst>
                <a:ext uri="{FF2B5EF4-FFF2-40B4-BE49-F238E27FC236}">
                  <a16:creationId xmlns:a16="http://schemas.microsoft.com/office/drawing/2014/main" id="{32E9000E-08EE-67A4-D43B-131B1419EB9E}"/>
                </a:ext>
              </a:extLst>
            </p:cNvPr>
            <p:cNvSpPr/>
            <p:nvPr/>
          </p:nvSpPr>
          <p:spPr>
            <a:xfrm>
              <a:off x="9764110" y="4278444"/>
              <a:ext cx="136635" cy="13663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outerShdw blurRad="63500" algn="ctr" rotWithShape="0">
                <a:prstClr val="black">
                  <a:alpha val="3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3" name="Oval 2142">
              <a:extLst>
                <a:ext uri="{FF2B5EF4-FFF2-40B4-BE49-F238E27FC236}">
                  <a16:creationId xmlns:a16="http://schemas.microsoft.com/office/drawing/2014/main" id="{5F54169A-4AB9-873E-21CD-CB27D7D030C5}"/>
                </a:ext>
              </a:extLst>
            </p:cNvPr>
            <p:cNvSpPr/>
            <p:nvPr/>
          </p:nvSpPr>
          <p:spPr>
            <a:xfrm>
              <a:off x="9797940" y="4311601"/>
              <a:ext cx="68975" cy="7031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44" name="Group 2143">
            <a:extLst>
              <a:ext uri="{FF2B5EF4-FFF2-40B4-BE49-F238E27FC236}">
                <a16:creationId xmlns:a16="http://schemas.microsoft.com/office/drawing/2014/main" id="{65BE81FB-6CFF-F9FB-8C73-2F24C95524B2}"/>
              </a:ext>
            </a:extLst>
          </p:cNvPr>
          <p:cNvGrpSpPr/>
          <p:nvPr/>
        </p:nvGrpSpPr>
        <p:grpSpPr>
          <a:xfrm>
            <a:off x="6450602" y="3135831"/>
            <a:ext cx="211971" cy="233167"/>
            <a:chOff x="9764110" y="4278444"/>
            <a:chExt cx="136635" cy="136635"/>
          </a:xfrm>
          <a:solidFill>
            <a:schemeClr val="accent2"/>
          </a:solidFill>
        </p:grpSpPr>
        <p:sp>
          <p:nvSpPr>
            <p:cNvPr id="2145" name="Oval 2144">
              <a:extLst>
                <a:ext uri="{FF2B5EF4-FFF2-40B4-BE49-F238E27FC236}">
                  <a16:creationId xmlns:a16="http://schemas.microsoft.com/office/drawing/2014/main" id="{6109F769-3469-B70D-8677-E7A33E2C94DE}"/>
                </a:ext>
              </a:extLst>
            </p:cNvPr>
            <p:cNvSpPr/>
            <p:nvPr/>
          </p:nvSpPr>
          <p:spPr>
            <a:xfrm>
              <a:off x="9764110" y="4278444"/>
              <a:ext cx="136635" cy="136635"/>
            </a:xfrm>
            <a:prstGeom prst="ellipse">
              <a:avLst/>
            </a:prstGeom>
            <a:grpFill/>
            <a:ln>
              <a:noFill/>
            </a:ln>
            <a:effectLst>
              <a:outerShdw blurRad="63500" algn="ctr" rotWithShape="0">
                <a:prstClr val="black">
                  <a:alpha val="3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6" name="Oval 2145">
              <a:extLst>
                <a:ext uri="{FF2B5EF4-FFF2-40B4-BE49-F238E27FC236}">
                  <a16:creationId xmlns:a16="http://schemas.microsoft.com/office/drawing/2014/main" id="{569EE942-AA6C-0E96-335C-6DA2FE0CAD38}"/>
                </a:ext>
              </a:extLst>
            </p:cNvPr>
            <p:cNvSpPr/>
            <p:nvPr/>
          </p:nvSpPr>
          <p:spPr>
            <a:xfrm>
              <a:off x="9797940" y="4311601"/>
              <a:ext cx="68975" cy="70319"/>
            </a:xfrm>
            <a:prstGeom prst="ellipse">
              <a:avLst/>
            </a:prstGeom>
            <a:grpFill/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51" name="TextBox 2150">
            <a:extLst>
              <a:ext uri="{FF2B5EF4-FFF2-40B4-BE49-F238E27FC236}">
                <a16:creationId xmlns:a16="http://schemas.microsoft.com/office/drawing/2014/main" id="{75F758F1-6D17-8CF9-8410-49A695AD6A5C}"/>
              </a:ext>
            </a:extLst>
          </p:cNvPr>
          <p:cNvSpPr txBox="1"/>
          <p:nvPr/>
        </p:nvSpPr>
        <p:spPr>
          <a:xfrm>
            <a:off x="9778422" y="5699593"/>
            <a:ext cx="23399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Roboto Light" panose="02000000000000000000" pitchFamily="2" charset="0"/>
                <a:ea typeface="Roboto Light" panose="02000000000000000000" pitchFamily="2" charset="0"/>
              </a:rPr>
              <a:t>BIOMERIS (Italy)</a:t>
            </a:r>
          </a:p>
        </p:txBody>
      </p:sp>
      <p:sp>
        <p:nvSpPr>
          <p:cNvPr id="2155" name="TextBox 2154">
            <a:extLst>
              <a:ext uri="{FF2B5EF4-FFF2-40B4-BE49-F238E27FC236}">
                <a16:creationId xmlns:a16="http://schemas.microsoft.com/office/drawing/2014/main" id="{86B468E6-F798-E664-BE13-66DE151DE562}"/>
              </a:ext>
            </a:extLst>
          </p:cNvPr>
          <p:cNvSpPr txBox="1"/>
          <p:nvPr/>
        </p:nvSpPr>
        <p:spPr>
          <a:xfrm>
            <a:off x="9782943" y="5999424"/>
            <a:ext cx="23399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Roboto Light" panose="02000000000000000000" pitchFamily="2" charset="0"/>
                <a:ea typeface="Roboto Light" panose="02000000000000000000" pitchFamily="2" charset="0"/>
              </a:rPr>
              <a:t>DXC (UK)</a:t>
            </a:r>
          </a:p>
        </p:txBody>
      </p:sp>
      <p:grpSp>
        <p:nvGrpSpPr>
          <p:cNvPr id="2156" name="Group 2155">
            <a:extLst>
              <a:ext uri="{FF2B5EF4-FFF2-40B4-BE49-F238E27FC236}">
                <a16:creationId xmlns:a16="http://schemas.microsoft.com/office/drawing/2014/main" id="{494AE451-8572-EA17-7504-057146FDA507}"/>
              </a:ext>
            </a:extLst>
          </p:cNvPr>
          <p:cNvGrpSpPr/>
          <p:nvPr/>
        </p:nvGrpSpPr>
        <p:grpSpPr>
          <a:xfrm>
            <a:off x="5796939" y="2520404"/>
            <a:ext cx="230614" cy="219281"/>
            <a:chOff x="9161805" y="6192043"/>
            <a:chExt cx="148652" cy="135218"/>
          </a:xfrm>
          <a:solidFill>
            <a:schemeClr val="accent2"/>
          </a:solidFill>
          <a:effectLst>
            <a:outerShdw blurRad="63500" algn="ctr" rotWithShape="0">
              <a:prstClr val="black">
                <a:alpha val="38000"/>
              </a:prstClr>
            </a:outerShdw>
          </a:effectLst>
        </p:grpSpPr>
        <p:sp>
          <p:nvSpPr>
            <p:cNvPr id="2157" name="Triangle 2156">
              <a:extLst>
                <a:ext uri="{FF2B5EF4-FFF2-40B4-BE49-F238E27FC236}">
                  <a16:creationId xmlns:a16="http://schemas.microsoft.com/office/drawing/2014/main" id="{2F9B0D3F-24A9-F6E6-2B8B-BA33672EF040}"/>
                </a:ext>
              </a:extLst>
            </p:cNvPr>
            <p:cNvSpPr/>
            <p:nvPr/>
          </p:nvSpPr>
          <p:spPr>
            <a:xfrm>
              <a:off x="9161805" y="6192043"/>
              <a:ext cx="148652" cy="135218"/>
            </a:xfrm>
            <a:prstGeom prst="triangle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8" name="Triangle 2157">
              <a:extLst>
                <a:ext uri="{FF2B5EF4-FFF2-40B4-BE49-F238E27FC236}">
                  <a16:creationId xmlns:a16="http://schemas.microsoft.com/office/drawing/2014/main" id="{04F0A242-4523-0479-CC5A-3714D0B13023}"/>
                </a:ext>
              </a:extLst>
            </p:cNvPr>
            <p:cNvSpPr/>
            <p:nvPr/>
          </p:nvSpPr>
          <p:spPr>
            <a:xfrm>
              <a:off x="9200010" y="6234871"/>
              <a:ext cx="68318" cy="66465"/>
            </a:xfrm>
            <a:prstGeom prst="triangl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59" name="Group 2158">
            <a:extLst>
              <a:ext uri="{FF2B5EF4-FFF2-40B4-BE49-F238E27FC236}">
                <a16:creationId xmlns:a16="http://schemas.microsoft.com/office/drawing/2014/main" id="{638BA800-E6E9-6167-4C1A-EF21678B51FF}"/>
              </a:ext>
            </a:extLst>
          </p:cNvPr>
          <p:cNvGrpSpPr/>
          <p:nvPr/>
        </p:nvGrpSpPr>
        <p:grpSpPr>
          <a:xfrm>
            <a:off x="8511075" y="1357260"/>
            <a:ext cx="230614" cy="219281"/>
            <a:chOff x="9161805" y="6192043"/>
            <a:chExt cx="148652" cy="135218"/>
          </a:xfrm>
          <a:solidFill>
            <a:schemeClr val="accent2"/>
          </a:solidFill>
          <a:effectLst>
            <a:outerShdw blurRad="63500" algn="ctr" rotWithShape="0">
              <a:prstClr val="black">
                <a:alpha val="38000"/>
              </a:prstClr>
            </a:outerShdw>
          </a:effectLst>
        </p:grpSpPr>
        <p:sp>
          <p:nvSpPr>
            <p:cNvPr id="2160" name="Triangle 2159">
              <a:extLst>
                <a:ext uri="{FF2B5EF4-FFF2-40B4-BE49-F238E27FC236}">
                  <a16:creationId xmlns:a16="http://schemas.microsoft.com/office/drawing/2014/main" id="{A01DFEF6-ED8F-FB14-7B0F-37C4D8A97C25}"/>
                </a:ext>
              </a:extLst>
            </p:cNvPr>
            <p:cNvSpPr/>
            <p:nvPr/>
          </p:nvSpPr>
          <p:spPr>
            <a:xfrm>
              <a:off x="9161805" y="6192043"/>
              <a:ext cx="148652" cy="135218"/>
            </a:xfrm>
            <a:prstGeom prst="triangle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1" name="Triangle 2160">
              <a:extLst>
                <a:ext uri="{FF2B5EF4-FFF2-40B4-BE49-F238E27FC236}">
                  <a16:creationId xmlns:a16="http://schemas.microsoft.com/office/drawing/2014/main" id="{CDF66E3F-4B62-7A4E-CFBF-23FB4272A05F}"/>
                </a:ext>
              </a:extLst>
            </p:cNvPr>
            <p:cNvSpPr/>
            <p:nvPr/>
          </p:nvSpPr>
          <p:spPr>
            <a:xfrm>
              <a:off x="9200010" y="6234871"/>
              <a:ext cx="68318" cy="66465"/>
            </a:xfrm>
            <a:prstGeom prst="triangl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68" name="Group 2167">
            <a:extLst>
              <a:ext uri="{FF2B5EF4-FFF2-40B4-BE49-F238E27FC236}">
                <a16:creationId xmlns:a16="http://schemas.microsoft.com/office/drawing/2014/main" id="{1F767B37-E524-8787-2E44-354EF30A8F29}"/>
              </a:ext>
            </a:extLst>
          </p:cNvPr>
          <p:cNvGrpSpPr/>
          <p:nvPr/>
        </p:nvGrpSpPr>
        <p:grpSpPr>
          <a:xfrm>
            <a:off x="8135244" y="1811629"/>
            <a:ext cx="230614" cy="219281"/>
            <a:chOff x="9161805" y="6192043"/>
            <a:chExt cx="148652" cy="135218"/>
          </a:xfrm>
          <a:solidFill>
            <a:schemeClr val="accent2"/>
          </a:solidFill>
          <a:effectLst>
            <a:outerShdw blurRad="63500" algn="ctr" rotWithShape="0">
              <a:prstClr val="black">
                <a:alpha val="38000"/>
              </a:prstClr>
            </a:outerShdw>
          </a:effectLst>
        </p:grpSpPr>
        <p:sp>
          <p:nvSpPr>
            <p:cNvPr id="2169" name="Triangle 2168">
              <a:extLst>
                <a:ext uri="{FF2B5EF4-FFF2-40B4-BE49-F238E27FC236}">
                  <a16:creationId xmlns:a16="http://schemas.microsoft.com/office/drawing/2014/main" id="{F3822127-B061-D1EF-254F-20387FC3BE91}"/>
                </a:ext>
              </a:extLst>
            </p:cNvPr>
            <p:cNvSpPr/>
            <p:nvPr/>
          </p:nvSpPr>
          <p:spPr>
            <a:xfrm>
              <a:off x="9161805" y="6192043"/>
              <a:ext cx="148652" cy="135218"/>
            </a:xfrm>
            <a:prstGeom prst="triangle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0" name="Triangle 2169">
              <a:extLst>
                <a:ext uri="{FF2B5EF4-FFF2-40B4-BE49-F238E27FC236}">
                  <a16:creationId xmlns:a16="http://schemas.microsoft.com/office/drawing/2014/main" id="{CF7C5616-894C-1EAD-AF4A-D25975214A8E}"/>
                </a:ext>
              </a:extLst>
            </p:cNvPr>
            <p:cNvSpPr/>
            <p:nvPr/>
          </p:nvSpPr>
          <p:spPr>
            <a:xfrm>
              <a:off x="9200010" y="6234871"/>
              <a:ext cx="68318" cy="66465"/>
            </a:xfrm>
            <a:prstGeom prst="triangl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62" name="Group 2161">
            <a:extLst>
              <a:ext uri="{FF2B5EF4-FFF2-40B4-BE49-F238E27FC236}">
                <a16:creationId xmlns:a16="http://schemas.microsoft.com/office/drawing/2014/main" id="{9F9AC067-CA0F-E4F9-BE2A-E4FACDF9241E}"/>
              </a:ext>
            </a:extLst>
          </p:cNvPr>
          <p:cNvGrpSpPr/>
          <p:nvPr/>
        </p:nvGrpSpPr>
        <p:grpSpPr>
          <a:xfrm>
            <a:off x="9580938" y="5729585"/>
            <a:ext cx="230614" cy="219281"/>
            <a:chOff x="9161805" y="6192043"/>
            <a:chExt cx="148652" cy="135218"/>
          </a:xfrm>
          <a:solidFill>
            <a:schemeClr val="accent2"/>
          </a:solidFill>
          <a:effectLst>
            <a:outerShdw blurRad="63500" algn="ctr" rotWithShape="0">
              <a:prstClr val="black">
                <a:alpha val="38000"/>
              </a:prstClr>
            </a:outerShdw>
          </a:effectLst>
        </p:grpSpPr>
        <p:sp>
          <p:nvSpPr>
            <p:cNvPr id="2163" name="Triangle 2162">
              <a:extLst>
                <a:ext uri="{FF2B5EF4-FFF2-40B4-BE49-F238E27FC236}">
                  <a16:creationId xmlns:a16="http://schemas.microsoft.com/office/drawing/2014/main" id="{4C59E3B8-C278-8C6E-02E5-8907440F2AE1}"/>
                </a:ext>
              </a:extLst>
            </p:cNvPr>
            <p:cNvSpPr/>
            <p:nvPr/>
          </p:nvSpPr>
          <p:spPr>
            <a:xfrm>
              <a:off x="9161805" y="6192043"/>
              <a:ext cx="148652" cy="135218"/>
            </a:xfrm>
            <a:prstGeom prst="triangle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4" name="Triangle 2163">
              <a:extLst>
                <a:ext uri="{FF2B5EF4-FFF2-40B4-BE49-F238E27FC236}">
                  <a16:creationId xmlns:a16="http://schemas.microsoft.com/office/drawing/2014/main" id="{A370710D-D193-D6D3-E1D4-E408D2F0D9CC}"/>
                </a:ext>
              </a:extLst>
            </p:cNvPr>
            <p:cNvSpPr/>
            <p:nvPr/>
          </p:nvSpPr>
          <p:spPr>
            <a:xfrm>
              <a:off x="9200010" y="6234871"/>
              <a:ext cx="68318" cy="66465"/>
            </a:xfrm>
            <a:prstGeom prst="triangl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65" name="Group 2164">
            <a:extLst>
              <a:ext uri="{FF2B5EF4-FFF2-40B4-BE49-F238E27FC236}">
                <a16:creationId xmlns:a16="http://schemas.microsoft.com/office/drawing/2014/main" id="{C70C444C-B5B0-9559-E786-0123EB35CC53}"/>
              </a:ext>
            </a:extLst>
          </p:cNvPr>
          <p:cNvGrpSpPr/>
          <p:nvPr/>
        </p:nvGrpSpPr>
        <p:grpSpPr>
          <a:xfrm>
            <a:off x="9586233" y="6017490"/>
            <a:ext cx="230614" cy="219281"/>
            <a:chOff x="9161805" y="6192043"/>
            <a:chExt cx="148652" cy="135218"/>
          </a:xfrm>
          <a:solidFill>
            <a:schemeClr val="accent2"/>
          </a:solidFill>
          <a:effectLst>
            <a:outerShdw blurRad="63500" algn="ctr" rotWithShape="0">
              <a:prstClr val="black">
                <a:alpha val="38000"/>
              </a:prstClr>
            </a:outerShdw>
          </a:effectLst>
        </p:grpSpPr>
        <p:sp>
          <p:nvSpPr>
            <p:cNvPr id="2166" name="Triangle 2165">
              <a:extLst>
                <a:ext uri="{FF2B5EF4-FFF2-40B4-BE49-F238E27FC236}">
                  <a16:creationId xmlns:a16="http://schemas.microsoft.com/office/drawing/2014/main" id="{246D7DD0-43B8-A93C-4785-9C9D63A7971C}"/>
                </a:ext>
              </a:extLst>
            </p:cNvPr>
            <p:cNvSpPr/>
            <p:nvPr/>
          </p:nvSpPr>
          <p:spPr>
            <a:xfrm>
              <a:off x="9161805" y="6192043"/>
              <a:ext cx="148652" cy="135218"/>
            </a:xfrm>
            <a:prstGeom prst="triangle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7" name="Triangle 2166">
              <a:extLst>
                <a:ext uri="{FF2B5EF4-FFF2-40B4-BE49-F238E27FC236}">
                  <a16:creationId xmlns:a16="http://schemas.microsoft.com/office/drawing/2014/main" id="{3A46162D-06F8-8AEE-4937-53EC336D93A8}"/>
                </a:ext>
              </a:extLst>
            </p:cNvPr>
            <p:cNvSpPr/>
            <p:nvPr/>
          </p:nvSpPr>
          <p:spPr>
            <a:xfrm>
              <a:off x="9200010" y="6234871"/>
              <a:ext cx="68318" cy="66465"/>
            </a:xfrm>
            <a:prstGeom prst="triangl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71" name="Group 2170">
            <a:extLst>
              <a:ext uri="{FF2B5EF4-FFF2-40B4-BE49-F238E27FC236}">
                <a16:creationId xmlns:a16="http://schemas.microsoft.com/office/drawing/2014/main" id="{22BF458E-717B-84D7-4DB2-0245B2CFD2D8}"/>
              </a:ext>
            </a:extLst>
          </p:cNvPr>
          <p:cNvGrpSpPr/>
          <p:nvPr/>
        </p:nvGrpSpPr>
        <p:grpSpPr>
          <a:xfrm>
            <a:off x="8194528" y="1741603"/>
            <a:ext cx="211971" cy="233167"/>
            <a:chOff x="9764110" y="4278444"/>
            <a:chExt cx="136635" cy="136635"/>
          </a:xfrm>
        </p:grpSpPr>
        <p:sp>
          <p:nvSpPr>
            <p:cNvPr id="2172" name="Oval 2171">
              <a:extLst>
                <a:ext uri="{FF2B5EF4-FFF2-40B4-BE49-F238E27FC236}">
                  <a16:creationId xmlns:a16="http://schemas.microsoft.com/office/drawing/2014/main" id="{F7758BE9-1B7E-4CC5-0709-880A6F05F84F}"/>
                </a:ext>
              </a:extLst>
            </p:cNvPr>
            <p:cNvSpPr/>
            <p:nvPr/>
          </p:nvSpPr>
          <p:spPr>
            <a:xfrm>
              <a:off x="9764110" y="4278444"/>
              <a:ext cx="136635" cy="13663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outerShdw blurRad="63500" algn="ctr" rotWithShape="0">
                <a:prstClr val="black">
                  <a:alpha val="3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3" name="Oval 2172">
              <a:extLst>
                <a:ext uri="{FF2B5EF4-FFF2-40B4-BE49-F238E27FC236}">
                  <a16:creationId xmlns:a16="http://schemas.microsoft.com/office/drawing/2014/main" id="{E60155B8-C436-13CB-DB7E-EB1F6EA52A98}"/>
                </a:ext>
              </a:extLst>
            </p:cNvPr>
            <p:cNvSpPr/>
            <p:nvPr/>
          </p:nvSpPr>
          <p:spPr>
            <a:xfrm>
              <a:off x="9797940" y="4311601"/>
              <a:ext cx="68975" cy="7031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74" name="Rectangle 2173">
            <a:extLst>
              <a:ext uri="{FF2B5EF4-FFF2-40B4-BE49-F238E27FC236}">
                <a16:creationId xmlns:a16="http://schemas.microsoft.com/office/drawing/2014/main" id="{2E54BBCD-2AC8-D69C-4687-5D2A2D7C0004}"/>
              </a:ext>
            </a:extLst>
          </p:cNvPr>
          <p:cNvSpPr/>
          <p:nvPr/>
        </p:nvSpPr>
        <p:spPr>
          <a:xfrm rot="5400000">
            <a:off x="4174729" y="1777257"/>
            <a:ext cx="929390" cy="9272607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31355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98E8B181-C9CD-B948-BE91-0D4C2E89B29B}"/>
              </a:ext>
            </a:extLst>
          </p:cNvPr>
          <p:cNvSpPr/>
          <p:nvPr/>
        </p:nvSpPr>
        <p:spPr>
          <a:xfrm>
            <a:off x="1705515" y="1009246"/>
            <a:ext cx="7686885" cy="49664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EDFEC1-2F19-9BE9-0424-F35FB4B78F74}"/>
              </a:ext>
            </a:extLst>
          </p:cNvPr>
          <p:cNvSpPr txBox="1"/>
          <p:nvPr/>
        </p:nvSpPr>
        <p:spPr>
          <a:xfrm>
            <a:off x="1705515" y="2954671"/>
            <a:ext cx="325658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Roboto Light" panose="02000000000000000000" pitchFamily="2" charset="0"/>
                <a:ea typeface="Roboto Light" panose="02000000000000000000" pitchFamily="2" charset="0"/>
              </a:rPr>
              <a:t>“</a:t>
            </a:r>
            <a:r>
              <a:rPr lang="en-US" sz="2000" i="1" dirty="0">
                <a:latin typeface="Roboto Light" panose="02000000000000000000" pitchFamily="2" charset="0"/>
                <a:ea typeface="Roboto Light" panose="02000000000000000000" pitchFamily="2" charset="0"/>
              </a:rPr>
              <a:t>Diabetic women and men aged over 65 with no contraindications to metformin</a:t>
            </a:r>
            <a:r>
              <a:rPr lang="en-US" sz="2000" dirty="0">
                <a:latin typeface="Roboto Light" panose="02000000000000000000" pitchFamily="2" charset="0"/>
                <a:ea typeface="Roboto Light" panose="02000000000000000000" pitchFamily="2" charset="0"/>
              </a:rPr>
              <a:t>”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B6360FF-D5B1-C1CA-D8C0-564D79A3B631}"/>
              </a:ext>
            </a:extLst>
          </p:cNvPr>
          <p:cNvGrpSpPr/>
          <p:nvPr/>
        </p:nvGrpSpPr>
        <p:grpSpPr>
          <a:xfrm>
            <a:off x="5547799" y="1098891"/>
            <a:ext cx="3907945" cy="4876800"/>
            <a:chOff x="5795468" y="941294"/>
            <a:chExt cx="3830300" cy="4876800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FE4E898E-94C4-B57E-6164-652F0A42E1B0}"/>
                </a:ext>
              </a:extLst>
            </p:cNvPr>
            <p:cNvSpPr/>
            <p:nvPr/>
          </p:nvSpPr>
          <p:spPr>
            <a:xfrm>
              <a:off x="5795468" y="941294"/>
              <a:ext cx="3768215" cy="4876800"/>
            </a:xfrm>
            <a:prstGeom prst="roundRect">
              <a:avLst/>
            </a:prstGeom>
            <a:solidFill>
              <a:srgbClr val="E3E8F7">
                <a:alpha val="3294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EF48B11-2A66-8781-551C-0AFD9B6D9075}"/>
                </a:ext>
              </a:extLst>
            </p:cNvPr>
            <p:cNvSpPr txBox="1"/>
            <p:nvPr/>
          </p:nvSpPr>
          <p:spPr>
            <a:xfrm>
              <a:off x="5975598" y="1166842"/>
              <a:ext cx="3650170" cy="4524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intersect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cond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 dirty="0">
                  <a:solidFill>
                    <a:srgbClr val="C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“Diabetic”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),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union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</a:p>
            <a:p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dirty="0">
                  <a:solidFill>
                    <a:schemeClr val="accent4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female</a:t>
              </a:r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(),</a:t>
              </a:r>
            </a:p>
            <a:p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dirty="0">
                  <a:solidFill>
                    <a:schemeClr val="accent4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male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()</a:t>
              </a:r>
            </a:p>
            <a:p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),</a:t>
              </a:r>
            </a:p>
            <a:p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age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()</a:t>
              </a:r>
            </a:p>
            <a:p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num_filter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endParaRPr lang="en-US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</a:t>
              </a:r>
              <a:r>
                <a:rPr lang="en-US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eq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op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GT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),</a:t>
              </a:r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val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 dirty="0">
                  <a:solidFill>
                    <a:srgbClr val="C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“65”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))</a:t>
              </a:r>
              <a:endParaRPr lang="en-US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),</a:t>
              </a:r>
            </a:p>
            <a:p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dirty="0">
                  <a:solidFill>
                    <a:srgbClr val="EA6E47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neg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</a:p>
            <a:p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dirty="0">
                  <a:solidFill>
                    <a:srgbClr val="EAB0AA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contraindication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</a:p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</a:t>
              </a:r>
              <a:r>
                <a:rPr lang="en-US" dirty="0">
                  <a:solidFill>
                    <a:srgbClr val="EEB1DC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drug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 dirty="0">
                  <a:solidFill>
                    <a:srgbClr val="C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“metformin”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</a:p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)</a:t>
              </a:r>
            </a:p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)</a:t>
              </a:r>
            </a:p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</a:p>
          </p:txBody>
        </p:sp>
      </p:grpSp>
      <p:sp>
        <p:nvSpPr>
          <p:cNvPr id="9" name="Right Arrow 8">
            <a:extLst>
              <a:ext uri="{FF2B5EF4-FFF2-40B4-BE49-F238E27FC236}">
                <a16:creationId xmlns:a16="http://schemas.microsoft.com/office/drawing/2014/main" id="{B6B64955-53F2-35A1-4C78-64B7CA214CEE}"/>
              </a:ext>
            </a:extLst>
          </p:cNvPr>
          <p:cNvSpPr/>
          <p:nvPr/>
        </p:nvSpPr>
        <p:spPr>
          <a:xfrm>
            <a:off x="4844550" y="3248599"/>
            <a:ext cx="365185" cy="414068"/>
          </a:xfrm>
          <a:prstGeom prst="right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6700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A60388B-5B60-89EB-349C-8CC39E674B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1504" y="0"/>
            <a:ext cx="7772400" cy="30926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ABDBCB-5C81-8FA6-7B73-65279F7BB6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1504" y="3092682"/>
            <a:ext cx="7772400" cy="4325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0898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D1630EA-7AD7-084A-85B4-C548C3CF8A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4805" y="970677"/>
            <a:ext cx="5187462" cy="1378073"/>
          </a:xfrm>
          <a:prstGeom prst="rect">
            <a:avLst/>
          </a:prstGeom>
          <a:ln>
            <a:noFill/>
          </a:ln>
          <a:effectLst>
            <a:softEdge rad="38100"/>
          </a:effectLst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E50AD62-CAFE-1D13-2792-F3DA419C05AA}"/>
              </a:ext>
            </a:extLst>
          </p:cNvPr>
          <p:cNvCxnSpPr>
            <a:cxnSpLocks/>
          </p:cNvCxnSpPr>
          <p:nvPr/>
        </p:nvCxnSpPr>
        <p:spPr>
          <a:xfrm>
            <a:off x="6189784" y="835269"/>
            <a:ext cx="0" cy="2751993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ED8D3D27-1505-933A-F193-4C7766E88C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133" y="944029"/>
            <a:ext cx="5458631" cy="2643233"/>
          </a:xfrm>
          <a:prstGeom prst="rect">
            <a:avLst/>
          </a:prstGeom>
          <a:ln>
            <a:noFill/>
          </a:ln>
          <a:effectLst>
            <a:softEdge rad="38100"/>
          </a:effectLst>
        </p:spPr>
      </p:pic>
      <p:pic>
        <p:nvPicPr>
          <p:cNvPr id="1026" name="Picture 2" descr="Cursor, mouse, pointer icon - Download on Iconfinder">
            <a:extLst>
              <a:ext uri="{FF2B5EF4-FFF2-40B4-BE49-F238E27FC236}">
                <a16:creationId xmlns:a16="http://schemas.microsoft.com/office/drawing/2014/main" id="{E3F8987A-60E2-A3BA-7A1F-4F0E65FDE1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417" y="1184365"/>
            <a:ext cx="270691" cy="270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Cursor, mouse, pointer icon - Download on Iconfinder">
            <a:extLst>
              <a:ext uri="{FF2B5EF4-FFF2-40B4-BE49-F238E27FC236}">
                <a16:creationId xmlns:a16="http://schemas.microsoft.com/office/drawing/2014/main" id="{C7A0A287-DD12-3876-E267-7C0003B477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5394" y="1184365"/>
            <a:ext cx="270691" cy="270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77123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CFBC3500-5C8F-7D0F-F5B1-3F330FD2D9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50" y="342900"/>
            <a:ext cx="7772400" cy="5139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2409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86FE96C-B4A2-26A0-87CC-2E40597988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1074705"/>
            <a:ext cx="7772400" cy="2354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9691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3A71A2C8-C77A-AFC2-90C4-C11B8F7EE7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646" y="83641"/>
            <a:ext cx="7772400" cy="1765721"/>
          </a:xfrm>
          <a:prstGeom prst="rect">
            <a:avLst/>
          </a:prstGeom>
        </p:spPr>
      </p:pic>
      <p:pic>
        <p:nvPicPr>
          <p:cNvPr id="10" name="Picture 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F7229D3-E7E8-5D7C-7984-BD888ADE64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646" y="1849362"/>
            <a:ext cx="7772400" cy="2305030"/>
          </a:xfrm>
          <a:prstGeom prst="rect">
            <a:avLst/>
          </a:prstGeom>
        </p:spPr>
      </p:pic>
      <p:pic>
        <p:nvPicPr>
          <p:cNvPr id="12" name="Picture 11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8D6797A4-AC11-000A-F515-676DCEE2EC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646" y="4154392"/>
            <a:ext cx="7772400" cy="2829991"/>
          </a:xfrm>
          <a:prstGeom prst="rect">
            <a:avLst/>
          </a:prstGeom>
        </p:spPr>
      </p:pic>
      <p:pic>
        <p:nvPicPr>
          <p:cNvPr id="14" name="Picture 13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3C84BF1D-0356-67CB-30A4-B035252AFF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646" y="6984383"/>
            <a:ext cx="7772400" cy="2881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2485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F7229D3-E7E8-5D7C-7984-BD888ADE64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646" y="11743"/>
            <a:ext cx="7772400" cy="2305030"/>
          </a:xfrm>
          <a:prstGeom prst="rect">
            <a:avLst/>
          </a:prstGeom>
        </p:spPr>
      </p:pic>
      <p:pic>
        <p:nvPicPr>
          <p:cNvPr id="12" name="Picture 11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8D6797A4-AC11-000A-F515-676DCEE2EC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646" y="2305030"/>
            <a:ext cx="7772400" cy="2829991"/>
          </a:xfrm>
          <a:prstGeom prst="rect">
            <a:avLst/>
          </a:prstGeom>
        </p:spPr>
      </p:pic>
      <p:pic>
        <p:nvPicPr>
          <p:cNvPr id="14" name="Picture 13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3C84BF1D-0356-67CB-30A4-B035252AFF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646" y="5135021"/>
            <a:ext cx="7772400" cy="2881357"/>
          </a:xfrm>
          <a:prstGeom prst="rect">
            <a:avLst/>
          </a:prstGeom>
        </p:spPr>
      </p:pic>
      <p:sp>
        <p:nvSpPr>
          <p:cNvPr id="2" name="Down Arrow 1">
            <a:extLst>
              <a:ext uri="{FF2B5EF4-FFF2-40B4-BE49-F238E27FC236}">
                <a16:creationId xmlns:a16="http://schemas.microsoft.com/office/drawing/2014/main" id="{B0EF0B1D-3730-3452-30BC-D7E215E1460B}"/>
              </a:ext>
            </a:extLst>
          </p:cNvPr>
          <p:cNvSpPr/>
          <p:nvPr/>
        </p:nvSpPr>
        <p:spPr>
          <a:xfrm>
            <a:off x="4202722" y="1969476"/>
            <a:ext cx="360485" cy="501162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own Arrow 2">
            <a:extLst>
              <a:ext uri="{FF2B5EF4-FFF2-40B4-BE49-F238E27FC236}">
                <a16:creationId xmlns:a16="http://schemas.microsoft.com/office/drawing/2014/main" id="{BC85E124-B5B7-2300-D1D3-E9E25E1E045E}"/>
              </a:ext>
            </a:extLst>
          </p:cNvPr>
          <p:cNvSpPr/>
          <p:nvPr/>
        </p:nvSpPr>
        <p:spPr>
          <a:xfrm>
            <a:off x="4202721" y="4814100"/>
            <a:ext cx="360485" cy="501162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1699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37DAE05A-6240-0F6C-FFEF-7CB280718814}"/>
              </a:ext>
            </a:extLst>
          </p:cNvPr>
          <p:cNvSpPr/>
          <p:nvPr/>
        </p:nvSpPr>
        <p:spPr>
          <a:xfrm>
            <a:off x="2769326" y="168168"/>
            <a:ext cx="9320530" cy="6626772"/>
          </a:xfrm>
          <a:prstGeom prst="roundRect">
            <a:avLst/>
          </a:prstGeom>
          <a:solidFill>
            <a:schemeClr val="accent1">
              <a:lumMod val="20000"/>
              <a:lumOff val="80000"/>
              <a:alpha val="5008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FB2BFF1-C70C-E93D-0619-7C80F7E6AB4D}"/>
              </a:ext>
            </a:extLst>
          </p:cNvPr>
          <p:cNvGrpSpPr/>
          <p:nvPr/>
        </p:nvGrpSpPr>
        <p:grpSpPr>
          <a:xfrm>
            <a:off x="3039269" y="1958057"/>
            <a:ext cx="1680754" cy="1478300"/>
            <a:chOff x="796835" y="3428999"/>
            <a:chExt cx="1680754" cy="1654347"/>
          </a:xfrm>
        </p:grpSpPr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3F3A144D-6346-AEFC-A3E4-24244E893069}"/>
                </a:ext>
              </a:extLst>
            </p:cNvPr>
            <p:cNvSpPr/>
            <p:nvPr/>
          </p:nvSpPr>
          <p:spPr>
            <a:xfrm>
              <a:off x="796835" y="4066359"/>
              <a:ext cx="1680754" cy="1016987"/>
            </a:xfrm>
            <a:prstGeom prst="roundRect">
              <a:avLst/>
            </a:prstGeom>
            <a:solidFill>
              <a:srgbClr val="09F9B8">
                <a:alpha val="18039"/>
              </a:srgbClr>
            </a:solidFill>
            <a:ln w="28575">
              <a:solidFill>
                <a:srgbClr val="09F9B8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8B2AF63-06F9-AA6C-7771-F5526A215B9B}"/>
                </a:ext>
              </a:extLst>
            </p:cNvPr>
            <p:cNvSpPr txBox="1"/>
            <p:nvPr/>
          </p:nvSpPr>
          <p:spPr>
            <a:xfrm>
              <a:off x="938944" y="3428999"/>
              <a:ext cx="139653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Named Entity</a:t>
              </a:r>
              <a:br>
                <a:rPr lang="en-US" sz="1600" dirty="0">
                  <a:latin typeface="Roboto Light" panose="02000000000000000000" pitchFamily="2" charset="0"/>
                  <a:ea typeface="Roboto Light" panose="02000000000000000000" pitchFamily="2" charset="0"/>
                </a:rPr>
              </a:br>
              <a:r>
                <a:rPr lang="en-US" sz="16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Recognition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D8B8D2B-6C13-35B5-9794-A0A327C94DF3}"/>
                </a:ext>
              </a:extLst>
            </p:cNvPr>
            <p:cNvSpPr txBox="1"/>
            <p:nvPr/>
          </p:nvSpPr>
          <p:spPr>
            <a:xfrm>
              <a:off x="1298016" y="4171384"/>
              <a:ext cx="67839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BERT</a:t>
              </a:r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AD25533B-7AAB-6290-E192-0DD967501431}"/>
                </a:ext>
              </a:extLst>
            </p:cNvPr>
            <p:cNvSpPr/>
            <p:nvPr/>
          </p:nvSpPr>
          <p:spPr>
            <a:xfrm>
              <a:off x="1132115" y="4554561"/>
              <a:ext cx="1010194" cy="379367"/>
            </a:xfrm>
            <a:prstGeom prst="roundRect">
              <a:avLst/>
            </a:prstGeom>
            <a:solidFill>
              <a:srgbClr val="10D8C1"/>
            </a:solidFill>
            <a:ln>
              <a:noFill/>
            </a:ln>
            <a:effectLst>
              <a:outerShdw blurRad="63500" algn="ctr" rotWithShape="0">
                <a:prstClr val="black">
                  <a:alpha val="3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Python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A0F4911-07FE-1D90-4C7B-7FB2A1515245}"/>
              </a:ext>
            </a:extLst>
          </p:cNvPr>
          <p:cNvGrpSpPr/>
          <p:nvPr/>
        </p:nvGrpSpPr>
        <p:grpSpPr>
          <a:xfrm>
            <a:off x="3066456" y="3576246"/>
            <a:ext cx="1680754" cy="1404509"/>
            <a:chOff x="796835" y="3403863"/>
            <a:chExt cx="1680754" cy="1679483"/>
          </a:xfrm>
        </p:grpSpPr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F696137E-F67B-6795-6496-5C6556973CE9}"/>
                </a:ext>
              </a:extLst>
            </p:cNvPr>
            <p:cNvSpPr/>
            <p:nvPr/>
          </p:nvSpPr>
          <p:spPr>
            <a:xfrm>
              <a:off x="796835" y="4066359"/>
              <a:ext cx="1680754" cy="1016987"/>
            </a:xfrm>
            <a:prstGeom prst="roundRect">
              <a:avLst/>
            </a:prstGeom>
            <a:solidFill>
              <a:srgbClr val="E947E9">
                <a:alpha val="9804"/>
              </a:srgbClr>
            </a:solidFill>
            <a:ln w="28575">
              <a:solidFill>
                <a:srgbClr val="ECA3E8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E615624-1B3F-1A83-E220-777A09FFE985}"/>
                </a:ext>
              </a:extLst>
            </p:cNvPr>
            <p:cNvSpPr txBox="1"/>
            <p:nvPr/>
          </p:nvSpPr>
          <p:spPr>
            <a:xfrm>
              <a:off x="1091230" y="3403863"/>
              <a:ext cx="109196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Relation</a:t>
              </a:r>
              <a:br>
                <a:rPr lang="en-US" sz="1600" dirty="0">
                  <a:latin typeface="Roboto Light" panose="02000000000000000000" pitchFamily="2" charset="0"/>
                  <a:ea typeface="Roboto Light" panose="02000000000000000000" pitchFamily="2" charset="0"/>
                </a:rPr>
              </a:br>
              <a:r>
                <a:rPr lang="en-US" sz="16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Extraction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59BB610-22BB-2D31-47D8-C89B8E95669A}"/>
                </a:ext>
              </a:extLst>
            </p:cNvPr>
            <p:cNvSpPr txBox="1"/>
            <p:nvPr/>
          </p:nvSpPr>
          <p:spPr>
            <a:xfrm>
              <a:off x="1203440" y="4171384"/>
              <a:ext cx="86754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R-BERT</a:t>
              </a:r>
            </a:p>
          </p:txBody>
        </p:sp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CC7BD494-9C29-3697-9E8A-F42C99FD5BFC}"/>
                </a:ext>
              </a:extLst>
            </p:cNvPr>
            <p:cNvSpPr/>
            <p:nvPr/>
          </p:nvSpPr>
          <p:spPr>
            <a:xfrm>
              <a:off x="1132115" y="4547584"/>
              <a:ext cx="1010194" cy="379367"/>
            </a:xfrm>
            <a:prstGeom prst="roundRect">
              <a:avLst/>
            </a:prstGeom>
            <a:solidFill>
              <a:srgbClr val="EA8DE7"/>
            </a:solidFill>
            <a:ln>
              <a:noFill/>
            </a:ln>
            <a:effectLst>
              <a:outerShdw blurRad="63500" algn="ctr" rotWithShape="0">
                <a:prstClr val="black">
                  <a:alpha val="3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Python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FD0C562-D809-72AE-6A58-6D25E8050CC4}"/>
              </a:ext>
            </a:extLst>
          </p:cNvPr>
          <p:cNvGrpSpPr/>
          <p:nvPr/>
        </p:nvGrpSpPr>
        <p:grpSpPr>
          <a:xfrm>
            <a:off x="3513668" y="5114274"/>
            <a:ext cx="1680754" cy="1449438"/>
            <a:chOff x="796835" y="3428999"/>
            <a:chExt cx="1680754" cy="1654347"/>
          </a:xfrm>
        </p:grpSpPr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2BAEB309-FA04-6C21-1E10-2100EFD48EE1}"/>
                </a:ext>
              </a:extLst>
            </p:cNvPr>
            <p:cNvSpPr/>
            <p:nvPr/>
          </p:nvSpPr>
          <p:spPr>
            <a:xfrm>
              <a:off x="796835" y="4066359"/>
              <a:ext cx="1680754" cy="1016987"/>
            </a:xfrm>
            <a:prstGeom prst="roundRect">
              <a:avLst/>
            </a:prstGeom>
            <a:solidFill>
              <a:srgbClr val="7030A0">
                <a:alpha val="9804"/>
              </a:srgbClr>
            </a:solidFill>
            <a:ln w="28575">
              <a:solidFill>
                <a:srgbClr val="7030A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47F8221-43BC-57ED-E953-C4BC5CD1FEAC}"/>
                </a:ext>
              </a:extLst>
            </p:cNvPr>
            <p:cNvSpPr txBox="1"/>
            <p:nvPr/>
          </p:nvSpPr>
          <p:spPr>
            <a:xfrm>
              <a:off x="844370" y="3428999"/>
              <a:ext cx="158569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Logical Form</a:t>
              </a:r>
              <a:br>
                <a:rPr lang="en-US" sz="1600" dirty="0">
                  <a:latin typeface="Roboto Light" panose="02000000000000000000" pitchFamily="2" charset="0"/>
                  <a:ea typeface="Roboto Light" panose="02000000000000000000" pitchFamily="2" charset="0"/>
                </a:rPr>
              </a:br>
              <a:r>
                <a:rPr lang="en-US" sz="16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Transformation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B3F02BF-4DEB-9223-2789-F65F45A362B2}"/>
                </a:ext>
              </a:extLst>
            </p:cNvPr>
            <p:cNvSpPr txBox="1"/>
            <p:nvPr/>
          </p:nvSpPr>
          <p:spPr>
            <a:xfrm>
              <a:off x="1427058" y="4171384"/>
              <a:ext cx="42030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T5</a:t>
              </a:r>
            </a:p>
          </p:txBody>
        </p:sp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A5B99095-9F48-E87E-BCA4-C6AEC97EAA4B}"/>
                </a:ext>
              </a:extLst>
            </p:cNvPr>
            <p:cNvSpPr/>
            <p:nvPr/>
          </p:nvSpPr>
          <p:spPr>
            <a:xfrm>
              <a:off x="1132115" y="4554175"/>
              <a:ext cx="1010194" cy="379367"/>
            </a:xfrm>
            <a:prstGeom prst="roundRect">
              <a:avLst/>
            </a:prstGeom>
            <a:solidFill>
              <a:srgbClr val="7030A0"/>
            </a:solidFill>
            <a:ln>
              <a:noFill/>
            </a:ln>
            <a:effectLst>
              <a:outerShdw blurRad="63500" algn="ctr" rotWithShape="0">
                <a:prstClr val="black">
                  <a:alpha val="3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Python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77DEF6D2-2495-9ABA-B35B-D2166AD691AC}"/>
              </a:ext>
            </a:extLst>
          </p:cNvPr>
          <p:cNvGrpSpPr/>
          <p:nvPr/>
        </p:nvGrpSpPr>
        <p:grpSpPr>
          <a:xfrm>
            <a:off x="8374835" y="5133150"/>
            <a:ext cx="3260623" cy="1307101"/>
            <a:chOff x="7842805" y="3424474"/>
            <a:chExt cx="3260623" cy="1393241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AB763523-52A9-A431-590C-D43A46ADD667}"/>
                </a:ext>
              </a:extLst>
            </p:cNvPr>
            <p:cNvGrpSpPr/>
            <p:nvPr/>
          </p:nvGrpSpPr>
          <p:grpSpPr>
            <a:xfrm>
              <a:off x="7842805" y="3424474"/>
              <a:ext cx="3260623" cy="1393241"/>
              <a:chOff x="-783034" y="3690105"/>
              <a:chExt cx="3260623" cy="1393241"/>
            </a:xfrm>
          </p:grpSpPr>
          <p:sp>
            <p:nvSpPr>
              <p:cNvPr id="27" name="Rounded Rectangle 26">
                <a:extLst>
                  <a:ext uri="{FF2B5EF4-FFF2-40B4-BE49-F238E27FC236}">
                    <a16:creationId xmlns:a16="http://schemas.microsoft.com/office/drawing/2014/main" id="{CA7DB43A-546A-97CE-8973-FAFB1B2FA6D0}"/>
                  </a:ext>
                </a:extLst>
              </p:cNvPr>
              <p:cNvSpPr/>
              <p:nvPr/>
            </p:nvSpPr>
            <p:spPr>
              <a:xfrm>
                <a:off x="-783034" y="4066359"/>
                <a:ext cx="3260623" cy="1016987"/>
              </a:xfrm>
              <a:prstGeom prst="roundRect">
                <a:avLst/>
              </a:prstGeom>
              <a:solidFill>
                <a:schemeClr val="accent2">
                  <a:alpha val="9804"/>
                </a:schemeClr>
              </a:solidFill>
              <a:ln w="28575">
                <a:solidFill>
                  <a:schemeClr val="accent2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Roboto Light" panose="02000000000000000000" pitchFamily="2" charset="0"/>
                  <a:ea typeface="Roboto Light" panose="02000000000000000000" pitchFamily="2" charset="0"/>
                </a:endParaRP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C2ED71F-70BA-5014-53B8-353E948D0B77}"/>
                  </a:ext>
                </a:extLst>
              </p:cNvPr>
              <p:cNvSpPr txBox="1"/>
              <p:nvPr/>
            </p:nvSpPr>
            <p:spPr>
              <a:xfrm>
                <a:off x="122559" y="3690105"/>
                <a:ext cx="144943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>
                    <a:latin typeface="Roboto Light" panose="02000000000000000000" pitchFamily="2" charset="0"/>
                    <a:ea typeface="Roboto Light" panose="02000000000000000000" pitchFamily="2" charset="0"/>
                  </a:rPr>
                  <a:t>Normalization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EB47D5F-B775-EB98-90B9-FF22CA351D78}"/>
                  </a:ext>
                </a:extLst>
              </p:cNvPr>
              <p:cNvSpPr txBox="1"/>
              <p:nvPr/>
            </p:nvSpPr>
            <p:spPr>
              <a:xfrm>
                <a:off x="988638" y="4171384"/>
                <a:ext cx="129715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>
                    <a:latin typeface="Roboto Light" panose="02000000000000000000" pitchFamily="2" charset="0"/>
                    <a:ea typeface="Roboto Light" panose="02000000000000000000" pitchFamily="2" charset="0"/>
                  </a:rPr>
                  <a:t>BERT (Labs)</a:t>
                </a:r>
              </a:p>
            </p:txBody>
          </p:sp>
          <p:sp>
            <p:nvSpPr>
              <p:cNvPr id="30" name="Rounded Rectangle 29">
                <a:extLst>
                  <a:ext uri="{FF2B5EF4-FFF2-40B4-BE49-F238E27FC236}">
                    <a16:creationId xmlns:a16="http://schemas.microsoft.com/office/drawing/2014/main" id="{CFA82A9F-00DB-52C3-6DF5-FD78F3A6EE3D}"/>
                  </a:ext>
                </a:extLst>
              </p:cNvPr>
              <p:cNvSpPr/>
              <p:nvPr/>
            </p:nvSpPr>
            <p:spPr>
              <a:xfrm>
                <a:off x="1132115" y="4554561"/>
                <a:ext cx="1010194" cy="379367"/>
              </a:xfrm>
              <a:prstGeom prst="roundRect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38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Roboto Light" panose="02000000000000000000" pitchFamily="2" charset="0"/>
                    <a:ea typeface="Roboto Light" panose="02000000000000000000" pitchFamily="2" charset="0"/>
                  </a:rPr>
                  <a:t>Python</a:t>
                </a:r>
              </a:p>
            </p:txBody>
          </p:sp>
        </p:grp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ED70DB9-EC49-A564-B26E-482E34D8E036}"/>
                </a:ext>
              </a:extLst>
            </p:cNvPr>
            <p:cNvSpPr txBox="1"/>
            <p:nvPr/>
          </p:nvSpPr>
          <p:spPr>
            <a:xfrm>
              <a:off x="8061667" y="3910920"/>
              <a:ext cx="137249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MetaMapLite</a:t>
              </a:r>
            </a:p>
          </p:txBody>
        </p:sp>
        <p:sp>
          <p:nvSpPr>
            <p:cNvPr id="39" name="Rounded Rectangle 38">
              <a:extLst>
                <a:ext uri="{FF2B5EF4-FFF2-40B4-BE49-F238E27FC236}">
                  <a16:creationId xmlns:a16="http://schemas.microsoft.com/office/drawing/2014/main" id="{D3CB712F-18DF-07A0-A88A-014216E05ADA}"/>
                </a:ext>
              </a:extLst>
            </p:cNvPr>
            <p:cNvSpPr/>
            <p:nvPr/>
          </p:nvSpPr>
          <p:spPr>
            <a:xfrm>
              <a:off x="8242814" y="4294097"/>
              <a:ext cx="1010194" cy="379367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63500" algn="ctr" rotWithShape="0">
                <a:prstClr val="black">
                  <a:alpha val="3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Java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D2140627-ED64-4A55-BA2C-0CEF158C577A}"/>
              </a:ext>
            </a:extLst>
          </p:cNvPr>
          <p:cNvGrpSpPr/>
          <p:nvPr/>
        </p:nvGrpSpPr>
        <p:grpSpPr>
          <a:xfrm>
            <a:off x="5846309" y="5112258"/>
            <a:ext cx="2072006" cy="1580073"/>
            <a:chOff x="562438" y="3428999"/>
            <a:chExt cx="2072006" cy="1654347"/>
          </a:xfrm>
        </p:grpSpPr>
        <p:sp>
          <p:nvSpPr>
            <p:cNvPr id="42" name="Rounded Rectangle 41">
              <a:extLst>
                <a:ext uri="{FF2B5EF4-FFF2-40B4-BE49-F238E27FC236}">
                  <a16:creationId xmlns:a16="http://schemas.microsoft.com/office/drawing/2014/main" id="{F92AA344-04A4-967C-66CD-02EAFB5FC7B8}"/>
                </a:ext>
              </a:extLst>
            </p:cNvPr>
            <p:cNvSpPr/>
            <p:nvPr/>
          </p:nvSpPr>
          <p:spPr>
            <a:xfrm>
              <a:off x="562438" y="4066359"/>
              <a:ext cx="2049564" cy="1016987"/>
            </a:xfrm>
            <a:prstGeom prst="roundRect">
              <a:avLst/>
            </a:prstGeom>
            <a:solidFill>
              <a:schemeClr val="accent1">
                <a:alpha val="9804"/>
              </a:schemeClr>
            </a:solidFill>
            <a:ln w="28575">
              <a:solidFill>
                <a:schemeClr val="accent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42912020-639E-259E-7E05-660103CAFCA8}"/>
                </a:ext>
              </a:extLst>
            </p:cNvPr>
            <p:cNvSpPr txBox="1"/>
            <p:nvPr/>
          </p:nvSpPr>
          <p:spPr>
            <a:xfrm>
              <a:off x="956580" y="3428999"/>
              <a:ext cx="136127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Logical Form</a:t>
              </a:r>
              <a:br>
                <a:rPr lang="en-US" sz="1600" dirty="0">
                  <a:latin typeface="Roboto Light" panose="02000000000000000000" pitchFamily="2" charset="0"/>
                  <a:ea typeface="Roboto Light" panose="02000000000000000000" pitchFamily="2" charset="0"/>
                </a:rPr>
              </a:br>
              <a:r>
                <a:rPr lang="en-US" sz="16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Interpreter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F8D616CA-CF74-12C3-FFCC-6AA51F1486A7}"/>
                </a:ext>
              </a:extLst>
            </p:cNvPr>
            <p:cNvSpPr txBox="1"/>
            <p:nvPr/>
          </p:nvSpPr>
          <p:spPr>
            <a:xfrm>
              <a:off x="639987" y="4171384"/>
              <a:ext cx="1994457" cy="3544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Rec. Descent Parser</a:t>
              </a:r>
            </a:p>
          </p:txBody>
        </p:sp>
        <p:sp>
          <p:nvSpPr>
            <p:cNvPr id="45" name="Rounded Rectangle 44">
              <a:extLst>
                <a:ext uri="{FF2B5EF4-FFF2-40B4-BE49-F238E27FC236}">
                  <a16:creationId xmlns:a16="http://schemas.microsoft.com/office/drawing/2014/main" id="{A6479E0E-A259-4EA4-2DE9-CC80BEFE91D6}"/>
                </a:ext>
              </a:extLst>
            </p:cNvPr>
            <p:cNvSpPr/>
            <p:nvPr/>
          </p:nvSpPr>
          <p:spPr>
            <a:xfrm>
              <a:off x="1132115" y="4554175"/>
              <a:ext cx="1010194" cy="379367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63500" algn="ctr" rotWithShape="0">
                <a:prstClr val="black">
                  <a:alpha val="3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C#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DEE6327C-F89E-06D1-D59A-0B8FAE3E71E7}"/>
              </a:ext>
            </a:extLst>
          </p:cNvPr>
          <p:cNvGrpSpPr/>
          <p:nvPr/>
        </p:nvGrpSpPr>
        <p:grpSpPr>
          <a:xfrm>
            <a:off x="9715258" y="3548334"/>
            <a:ext cx="1847183" cy="1257328"/>
            <a:chOff x="562438" y="3673507"/>
            <a:chExt cx="1847183" cy="1409839"/>
          </a:xfrm>
        </p:grpSpPr>
        <p:sp>
          <p:nvSpPr>
            <p:cNvPr id="47" name="Rounded Rectangle 46">
              <a:extLst>
                <a:ext uri="{FF2B5EF4-FFF2-40B4-BE49-F238E27FC236}">
                  <a16:creationId xmlns:a16="http://schemas.microsoft.com/office/drawing/2014/main" id="{1606B9D4-9090-BE3C-679A-82C2FC6DB5A0}"/>
                </a:ext>
              </a:extLst>
            </p:cNvPr>
            <p:cNvSpPr/>
            <p:nvPr/>
          </p:nvSpPr>
          <p:spPr>
            <a:xfrm>
              <a:off x="562438" y="4066359"/>
              <a:ext cx="1847183" cy="1016987"/>
            </a:xfrm>
            <a:prstGeom prst="roundRect">
              <a:avLst/>
            </a:prstGeom>
            <a:solidFill>
              <a:schemeClr val="accent4">
                <a:alpha val="9804"/>
              </a:schemeClr>
            </a:solidFill>
            <a:ln w="28575">
              <a:solidFill>
                <a:schemeClr val="accent4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7405469-9F56-F3FA-30A5-B9F187EF7345}"/>
                </a:ext>
              </a:extLst>
            </p:cNvPr>
            <p:cNvSpPr txBox="1"/>
            <p:nvPr/>
          </p:nvSpPr>
          <p:spPr>
            <a:xfrm>
              <a:off x="993687" y="3673507"/>
              <a:ext cx="10374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Reasoner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0612DF16-EB68-BC58-AAC4-237230A3C4A7}"/>
                </a:ext>
              </a:extLst>
            </p:cNvPr>
            <p:cNvSpPr txBox="1"/>
            <p:nvPr/>
          </p:nvSpPr>
          <p:spPr>
            <a:xfrm>
              <a:off x="1170823" y="4171663"/>
              <a:ext cx="683199" cy="3796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Rules</a:t>
              </a:r>
            </a:p>
          </p:txBody>
        </p:sp>
        <p:sp>
          <p:nvSpPr>
            <p:cNvPr id="50" name="Rounded Rectangle 49">
              <a:extLst>
                <a:ext uri="{FF2B5EF4-FFF2-40B4-BE49-F238E27FC236}">
                  <a16:creationId xmlns:a16="http://schemas.microsoft.com/office/drawing/2014/main" id="{F001B0E3-E3FB-31D1-F425-64EE3CF84DD4}"/>
                </a:ext>
              </a:extLst>
            </p:cNvPr>
            <p:cNvSpPr/>
            <p:nvPr/>
          </p:nvSpPr>
          <p:spPr>
            <a:xfrm>
              <a:off x="1007322" y="4554455"/>
              <a:ext cx="1010194" cy="379367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  <a:effectLst>
              <a:outerShdw blurRad="63500" algn="ctr" rotWithShape="0">
                <a:prstClr val="black">
                  <a:alpha val="3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C#</a:t>
              </a:r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0AE4660B-893D-697F-0A07-3421E7F46072}"/>
              </a:ext>
            </a:extLst>
          </p:cNvPr>
          <p:cNvGrpSpPr/>
          <p:nvPr/>
        </p:nvGrpSpPr>
        <p:grpSpPr>
          <a:xfrm>
            <a:off x="5266120" y="244795"/>
            <a:ext cx="1944763" cy="1250070"/>
            <a:chOff x="910928" y="3477447"/>
            <a:chExt cx="1944763" cy="1308831"/>
          </a:xfrm>
        </p:grpSpPr>
        <p:sp>
          <p:nvSpPr>
            <p:cNvPr id="120" name="Rounded Rectangle 119">
              <a:extLst>
                <a:ext uri="{FF2B5EF4-FFF2-40B4-BE49-F238E27FC236}">
                  <a16:creationId xmlns:a16="http://schemas.microsoft.com/office/drawing/2014/main" id="{AA9C7E81-4A25-AF1D-026B-AB182D9802CF}"/>
                </a:ext>
              </a:extLst>
            </p:cNvPr>
            <p:cNvSpPr/>
            <p:nvPr/>
          </p:nvSpPr>
          <p:spPr>
            <a:xfrm>
              <a:off x="987428" y="4082990"/>
              <a:ext cx="1758998" cy="703288"/>
            </a:xfrm>
            <a:prstGeom prst="roundRect">
              <a:avLst/>
            </a:prstGeom>
            <a:solidFill>
              <a:srgbClr val="00B0F0">
                <a:alpha val="9804"/>
              </a:srgbClr>
            </a:solidFill>
            <a:ln w="28575">
              <a:solidFill>
                <a:srgbClr val="00B0F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6D022C7A-8151-9395-8EDC-DF0ACC0DF97A}"/>
                </a:ext>
              </a:extLst>
            </p:cNvPr>
            <p:cNvSpPr txBox="1"/>
            <p:nvPr/>
          </p:nvSpPr>
          <p:spPr>
            <a:xfrm>
              <a:off x="910928" y="3477447"/>
              <a:ext cx="1944763" cy="6122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Semantic Metadata</a:t>
              </a:r>
              <a:br>
                <a:rPr lang="en-US" sz="1600" dirty="0">
                  <a:latin typeface="Roboto Light" panose="02000000000000000000" pitchFamily="2" charset="0"/>
                  <a:ea typeface="Roboto Light" panose="02000000000000000000" pitchFamily="2" charset="0"/>
                </a:rPr>
              </a:br>
              <a:r>
                <a:rPr lang="en-US" sz="16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Mapping</a:t>
              </a:r>
            </a:p>
          </p:txBody>
        </p:sp>
        <p:sp>
          <p:nvSpPr>
            <p:cNvPr id="123" name="Rounded Rectangle 122">
              <a:extLst>
                <a:ext uri="{FF2B5EF4-FFF2-40B4-BE49-F238E27FC236}">
                  <a16:creationId xmlns:a16="http://schemas.microsoft.com/office/drawing/2014/main" id="{F81931FD-A1DB-797E-2DA1-E92A1A24AF7B}"/>
                </a:ext>
              </a:extLst>
            </p:cNvPr>
            <p:cNvSpPr/>
            <p:nvPr/>
          </p:nvSpPr>
          <p:spPr>
            <a:xfrm>
              <a:off x="1378212" y="4246577"/>
              <a:ext cx="1010194" cy="379367"/>
            </a:xfrm>
            <a:prstGeom prst="roundRect">
              <a:avLst/>
            </a:prstGeom>
            <a:solidFill>
              <a:srgbClr val="00B0F0"/>
            </a:solidFill>
            <a:ln>
              <a:noFill/>
            </a:ln>
            <a:effectLst>
              <a:outerShdw blurRad="63500" algn="ctr" rotWithShape="0">
                <a:prstClr val="black">
                  <a:alpha val="3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C#</a:t>
              </a:r>
            </a:p>
          </p:txBody>
        </p:sp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85B0FA62-F03D-8B1F-5B49-1AE64ECEF0F7}"/>
              </a:ext>
            </a:extLst>
          </p:cNvPr>
          <p:cNvGrpSpPr/>
          <p:nvPr/>
        </p:nvGrpSpPr>
        <p:grpSpPr>
          <a:xfrm>
            <a:off x="3000147" y="716428"/>
            <a:ext cx="1758998" cy="997123"/>
            <a:chOff x="987428" y="3742284"/>
            <a:chExt cx="1758998" cy="1043994"/>
          </a:xfrm>
        </p:grpSpPr>
        <p:sp>
          <p:nvSpPr>
            <p:cNvPr id="125" name="Rounded Rectangle 124">
              <a:extLst>
                <a:ext uri="{FF2B5EF4-FFF2-40B4-BE49-F238E27FC236}">
                  <a16:creationId xmlns:a16="http://schemas.microsoft.com/office/drawing/2014/main" id="{D7DF86ED-5628-CA4E-DEC8-A16D5C1E564F}"/>
                </a:ext>
              </a:extLst>
            </p:cNvPr>
            <p:cNvSpPr/>
            <p:nvPr/>
          </p:nvSpPr>
          <p:spPr>
            <a:xfrm>
              <a:off x="987428" y="4082990"/>
              <a:ext cx="1758998" cy="703288"/>
            </a:xfrm>
            <a:prstGeom prst="roundRect">
              <a:avLst/>
            </a:prstGeom>
            <a:solidFill>
              <a:srgbClr val="FF0000">
                <a:alpha val="9804"/>
              </a:srgbClr>
            </a:solidFill>
            <a:ln w="28575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6439BFDE-9C6B-1CD8-2F2C-7FEC31AD58B3}"/>
                </a:ext>
              </a:extLst>
            </p:cNvPr>
            <p:cNvSpPr txBox="1"/>
            <p:nvPr/>
          </p:nvSpPr>
          <p:spPr>
            <a:xfrm>
              <a:off x="1187029" y="3742284"/>
              <a:ext cx="1414170" cy="3544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SQL Compiler</a:t>
              </a:r>
            </a:p>
          </p:txBody>
        </p:sp>
        <p:sp>
          <p:nvSpPr>
            <p:cNvPr id="127" name="Rounded Rectangle 126">
              <a:extLst>
                <a:ext uri="{FF2B5EF4-FFF2-40B4-BE49-F238E27FC236}">
                  <a16:creationId xmlns:a16="http://schemas.microsoft.com/office/drawing/2014/main" id="{688DD5D8-DB6F-969C-AA54-E0B8D8158552}"/>
                </a:ext>
              </a:extLst>
            </p:cNvPr>
            <p:cNvSpPr/>
            <p:nvPr/>
          </p:nvSpPr>
          <p:spPr>
            <a:xfrm>
              <a:off x="1378212" y="4246577"/>
              <a:ext cx="1010194" cy="379367"/>
            </a:xfrm>
            <a:prstGeom prst="roundRect">
              <a:avLst/>
            </a:prstGeom>
            <a:solidFill>
              <a:srgbClr val="FF0000"/>
            </a:solidFill>
            <a:ln>
              <a:noFill/>
            </a:ln>
            <a:effectLst>
              <a:outerShdw blurRad="63500" algn="ctr" rotWithShape="0">
                <a:prstClr val="black">
                  <a:alpha val="3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C#</a:t>
              </a:r>
            </a:p>
          </p:txBody>
        </p:sp>
      </p:grpSp>
      <p:pic>
        <p:nvPicPr>
          <p:cNvPr id="129" name="Graphic 128" descr="Database with solid fill">
            <a:extLst>
              <a:ext uri="{FF2B5EF4-FFF2-40B4-BE49-F238E27FC236}">
                <a16:creationId xmlns:a16="http://schemas.microsoft.com/office/drawing/2014/main" id="{2CF44C36-7DA3-A4DB-7ACD-4BD08AEC24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34474" y="713642"/>
            <a:ext cx="1102959" cy="1102959"/>
          </a:xfrm>
          <a:prstGeom prst="rect">
            <a:avLst/>
          </a:prstGeom>
        </p:spPr>
      </p:pic>
      <p:grpSp>
        <p:nvGrpSpPr>
          <p:cNvPr id="131" name="Group 130">
            <a:extLst>
              <a:ext uri="{FF2B5EF4-FFF2-40B4-BE49-F238E27FC236}">
                <a16:creationId xmlns:a16="http://schemas.microsoft.com/office/drawing/2014/main" id="{F99BBF58-BBEE-5B82-729C-CB29E619EA84}"/>
              </a:ext>
            </a:extLst>
          </p:cNvPr>
          <p:cNvGrpSpPr/>
          <p:nvPr/>
        </p:nvGrpSpPr>
        <p:grpSpPr>
          <a:xfrm>
            <a:off x="431550" y="3095724"/>
            <a:ext cx="1737007" cy="1851612"/>
            <a:chOff x="431550" y="3158784"/>
            <a:chExt cx="1737007" cy="1851612"/>
          </a:xfrm>
        </p:grpSpPr>
        <p:sp>
          <p:nvSpPr>
            <p:cNvPr id="7" name="Snip and Round Single Corner Rectangle 6">
              <a:extLst>
                <a:ext uri="{FF2B5EF4-FFF2-40B4-BE49-F238E27FC236}">
                  <a16:creationId xmlns:a16="http://schemas.microsoft.com/office/drawing/2014/main" id="{A8B17C70-9EE2-83C3-388E-3B205DE16DA2}"/>
                </a:ext>
              </a:extLst>
            </p:cNvPr>
            <p:cNvSpPr/>
            <p:nvPr/>
          </p:nvSpPr>
          <p:spPr>
            <a:xfrm>
              <a:off x="431550" y="3529939"/>
              <a:ext cx="1715588" cy="1480457"/>
            </a:xfrm>
            <a:prstGeom prst="snipRound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>
                <a:buFontTx/>
                <a:buChar char="-"/>
              </a:pPr>
              <a:r>
                <a:rPr lang="en-US" sz="1200" dirty="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Women and men over age 65</a:t>
              </a:r>
            </a:p>
            <a:p>
              <a:pPr marL="171450" indent="-171450">
                <a:buFontTx/>
                <a:buChar char="-"/>
              </a:pPr>
              <a:endParaRPr lang="en-US" sz="1200" dirty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  <a:p>
              <a:pPr marL="171450" indent="-171450">
                <a:buFontTx/>
                <a:buChar char="-"/>
              </a:pPr>
              <a:r>
                <a:rPr lang="en-US" sz="1200" dirty="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Diagnosed with heart failure in past 6 months</a:t>
              </a:r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3D638572-AEFA-18AE-5A83-5F8C1DB54DD5}"/>
                </a:ext>
              </a:extLst>
            </p:cNvPr>
            <p:cNvSpPr txBox="1"/>
            <p:nvPr/>
          </p:nvSpPr>
          <p:spPr>
            <a:xfrm>
              <a:off x="501113" y="3158784"/>
              <a:ext cx="166744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Eligibility Criteria</a:t>
              </a:r>
            </a:p>
          </p:txBody>
        </p:sp>
      </p:grpSp>
      <p:sp>
        <p:nvSpPr>
          <p:cNvPr id="132" name="TextBox 131">
            <a:extLst>
              <a:ext uri="{FF2B5EF4-FFF2-40B4-BE49-F238E27FC236}">
                <a16:creationId xmlns:a16="http://schemas.microsoft.com/office/drawing/2014/main" id="{AAF3F797-8207-07AE-8F12-CE60CA02D0FD}"/>
              </a:ext>
            </a:extLst>
          </p:cNvPr>
          <p:cNvSpPr txBox="1"/>
          <p:nvPr/>
        </p:nvSpPr>
        <p:spPr>
          <a:xfrm>
            <a:off x="433029" y="459923"/>
            <a:ext cx="17379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Clinical Database</a:t>
            </a:r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65F7DDAB-B7BB-0A96-564D-201395CCE79D}"/>
              </a:ext>
            </a:extLst>
          </p:cNvPr>
          <p:cNvSpPr/>
          <p:nvPr/>
        </p:nvSpPr>
        <p:spPr>
          <a:xfrm>
            <a:off x="929737" y="880502"/>
            <a:ext cx="1410285" cy="78163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algn="ctr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en-US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person_id</a:t>
            </a:r>
          </a:p>
          <a:p>
            <a:r>
              <a:rPr lang="en-US" sz="10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en-US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person</a:t>
            </a:r>
          </a:p>
          <a:p>
            <a:r>
              <a:rPr lang="en-US" sz="10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WHERE</a:t>
            </a:r>
            <a:r>
              <a:rPr lang="en-US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...</a:t>
            </a:r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2803D9E9-BE7A-69FB-150E-B27AB5DE68CC}"/>
              </a:ext>
            </a:extLst>
          </p:cNvPr>
          <p:cNvSpPr/>
          <p:nvPr/>
        </p:nvSpPr>
        <p:spPr>
          <a:xfrm>
            <a:off x="2086552" y="3368668"/>
            <a:ext cx="274320" cy="27432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algn="ctr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1</a:t>
            </a:r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F383C5C9-A10B-8E40-F01A-22D047C02C08}"/>
              </a:ext>
            </a:extLst>
          </p:cNvPr>
          <p:cNvSpPr/>
          <p:nvPr/>
        </p:nvSpPr>
        <p:spPr>
          <a:xfrm>
            <a:off x="2703989" y="2963843"/>
            <a:ext cx="274320" cy="27432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algn="ctr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2</a:t>
            </a:r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A12D9DB3-7218-C939-F99C-F21550C3F53B}"/>
              </a:ext>
            </a:extLst>
          </p:cNvPr>
          <p:cNvSpPr/>
          <p:nvPr/>
        </p:nvSpPr>
        <p:spPr>
          <a:xfrm>
            <a:off x="2733268" y="4372066"/>
            <a:ext cx="274320" cy="27432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algn="ctr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3</a:t>
            </a:r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84E69A24-B464-59C8-F355-0A5A897BDFB6}"/>
              </a:ext>
            </a:extLst>
          </p:cNvPr>
          <p:cNvSpPr/>
          <p:nvPr/>
        </p:nvSpPr>
        <p:spPr>
          <a:xfrm>
            <a:off x="3198741" y="5915744"/>
            <a:ext cx="274320" cy="27432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algn="ctr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4</a:t>
            </a:r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414909EF-2D6C-504E-6B6F-E88C931F5F85}"/>
              </a:ext>
            </a:extLst>
          </p:cNvPr>
          <p:cNvSpPr/>
          <p:nvPr/>
        </p:nvSpPr>
        <p:spPr>
          <a:xfrm>
            <a:off x="5499518" y="5961625"/>
            <a:ext cx="274320" cy="27432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algn="ctr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5</a:t>
            </a:r>
          </a:p>
        </p:txBody>
      </p:sp>
      <p:sp>
        <p:nvSpPr>
          <p:cNvPr id="139" name="Oval 138">
            <a:extLst>
              <a:ext uri="{FF2B5EF4-FFF2-40B4-BE49-F238E27FC236}">
                <a16:creationId xmlns:a16="http://schemas.microsoft.com/office/drawing/2014/main" id="{7C5AE994-2C70-4A73-CEAF-C3B768D8C707}"/>
              </a:ext>
            </a:extLst>
          </p:cNvPr>
          <p:cNvSpPr/>
          <p:nvPr/>
        </p:nvSpPr>
        <p:spPr>
          <a:xfrm>
            <a:off x="8044004" y="5877351"/>
            <a:ext cx="274320" cy="27432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algn="ctr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6</a:t>
            </a:r>
          </a:p>
        </p:txBody>
      </p:sp>
      <p:sp>
        <p:nvSpPr>
          <p:cNvPr id="140" name="Oval 139">
            <a:extLst>
              <a:ext uri="{FF2B5EF4-FFF2-40B4-BE49-F238E27FC236}">
                <a16:creationId xmlns:a16="http://schemas.microsoft.com/office/drawing/2014/main" id="{2FD1FB05-FC6B-A2A1-AD9D-535F4932F151}"/>
              </a:ext>
            </a:extLst>
          </p:cNvPr>
          <p:cNvSpPr/>
          <p:nvPr/>
        </p:nvSpPr>
        <p:spPr>
          <a:xfrm>
            <a:off x="9373871" y="4171930"/>
            <a:ext cx="274320" cy="27432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algn="ctr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7</a:t>
            </a:r>
          </a:p>
        </p:txBody>
      </p:sp>
      <p:sp>
        <p:nvSpPr>
          <p:cNvPr id="141" name="Oval 140">
            <a:extLst>
              <a:ext uri="{FF2B5EF4-FFF2-40B4-BE49-F238E27FC236}">
                <a16:creationId xmlns:a16="http://schemas.microsoft.com/office/drawing/2014/main" id="{ADA4530B-0477-B2AC-58F8-2F0B3E4A65F0}"/>
              </a:ext>
            </a:extLst>
          </p:cNvPr>
          <p:cNvSpPr/>
          <p:nvPr/>
        </p:nvSpPr>
        <p:spPr>
          <a:xfrm>
            <a:off x="7433962" y="2082980"/>
            <a:ext cx="274320" cy="27432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algn="ctr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8</a:t>
            </a:r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7665A036-AFED-CA85-141E-E186D8DEEBF5}"/>
              </a:ext>
            </a:extLst>
          </p:cNvPr>
          <p:cNvSpPr/>
          <p:nvPr/>
        </p:nvSpPr>
        <p:spPr>
          <a:xfrm>
            <a:off x="4997309" y="968102"/>
            <a:ext cx="274320" cy="27432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algn="ctr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9</a:t>
            </a:r>
          </a:p>
        </p:txBody>
      </p: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EB91731E-3F87-63B2-FC6A-4231DBC0F2F2}"/>
              </a:ext>
            </a:extLst>
          </p:cNvPr>
          <p:cNvGrpSpPr/>
          <p:nvPr/>
        </p:nvGrpSpPr>
        <p:grpSpPr>
          <a:xfrm>
            <a:off x="2594871" y="1249188"/>
            <a:ext cx="383438" cy="307777"/>
            <a:chOff x="2594871" y="1312248"/>
            <a:chExt cx="383438" cy="307777"/>
          </a:xfrm>
        </p:grpSpPr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030CA051-A7F5-5B92-3F50-601288BA2663}"/>
                </a:ext>
              </a:extLst>
            </p:cNvPr>
            <p:cNvSpPr/>
            <p:nvPr/>
          </p:nvSpPr>
          <p:spPr>
            <a:xfrm>
              <a:off x="2659424" y="1328181"/>
              <a:ext cx="274320" cy="2743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algn="ctr" rotWithShape="0">
                <a:prstClr val="black">
                  <a:alpha val="3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9868E76A-E625-9368-27F3-A75181909424}"/>
                </a:ext>
              </a:extLst>
            </p:cNvPr>
            <p:cNvSpPr txBox="1"/>
            <p:nvPr/>
          </p:nvSpPr>
          <p:spPr>
            <a:xfrm>
              <a:off x="2594871" y="1312248"/>
              <a:ext cx="3834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10</a:t>
              </a:r>
            </a:p>
          </p:txBody>
        </p:sp>
      </p:grpSp>
      <p:sp>
        <p:nvSpPr>
          <p:cNvPr id="156" name="Left Arrow 155">
            <a:extLst>
              <a:ext uri="{FF2B5EF4-FFF2-40B4-BE49-F238E27FC236}">
                <a16:creationId xmlns:a16="http://schemas.microsoft.com/office/drawing/2014/main" id="{7ACC7F68-3EAE-C97B-9E07-D3A79C1182BB}"/>
              </a:ext>
            </a:extLst>
          </p:cNvPr>
          <p:cNvSpPr/>
          <p:nvPr/>
        </p:nvSpPr>
        <p:spPr>
          <a:xfrm rot="8946400">
            <a:off x="2183528" y="3571494"/>
            <a:ext cx="774137" cy="148914"/>
          </a:xfrm>
          <a:prstGeom prst="lef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Left Arrow 156">
            <a:extLst>
              <a:ext uri="{FF2B5EF4-FFF2-40B4-BE49-F238E27FC236}">
                <a16:creationId xmlns:a16="http://schemas.microsoft.com/office/drawing/2014/main" id="{6B5908BF-D103-B91D-3F4A-B3CF74380A96}"/>
              </a:ext>
            </a:extLst>
          </p:cNvPr>
          <p:cNvSpPr/>
          <p:nvPr/>
        </p:nvSpPr>
        <p:spPr>
          <a:xfrm>
            <a:off x="2413015" y="982243"/>
            <a:ext cx="525328" cy="137722"/>
          </a:xfrm>
          <a:prstGeom prst="lef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Left Arrow 157">
            <a:extLst>
              <a:ext uri="{FF2B5EF4-FFF2-40B4-BE49-F238E27FC236}">
                <a16:creationId xmlns:a16="http://schemas.microsoft.com/office/drawing/2014/main" id="{24180F2D-4560-8F7D-00EE-DC81D3A822CE}"/>
              </a:ext>
            </a:extLst>
          </p:cNvPr>
          <p:cNvSpPr/>
          <p:nvPr/>
        </p:nvSpPr>
        <p:spPr>
          <a:xfrm rot="16200000">
            <a:off x="4295763" y="3709338"/>
            <a:ext cx="525328" cy="137722"/>
          </a:xfrm>
          <a:prstGeom prst="lef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Left Arrow 158">
            <a:extLst>
              <a:ext uri="{FF2B5EF4-FFF2-40B4-BE49-F238E27FC236}">
                <a16:creationId xmlns:a16="http://schemas.microsoft.com/office/drawing/2014/main" id="{0714E08B-B3F0-AEC2-72C5-DAC89755AB7A}"/>
              </a:ext>
            </a:extLst>
          </p:cNvPr>
          <p:cNvSpPr/>
          <p:nvPr/>
        </p:nvSpPr>
        <p:spPr>
          <a:xfrm rot="10800000">
            <a:off x="5280030" y="5739628"/>
            <a:ext cx="525328" cy="137722"/>
          </a:xfrm>
          <a:prstGeom prst="lef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Left Arrow 159">
            <a:extLst>
              <a:ext uri="{FF2B5EF4-FFF2-40B4-BE49-F238E27FC236}">
                <a16:creationId xmlns:a16="http://schemas.microsoft.com/office/drawing/2014/main" id="{40D31661-68DC-DCEF-07D5-3358FFDD9B65}"/>
              </a:ext>
            </a:extLst>
          </p:cNvPr>
          <p:cNvSpPr/>
          <p:nvPr/>
        </p:nvSpPr>
        <p:spPr>
          <a:xfrm rot="16200000">
            <a:off x="4513336" y="5057825"/>
            <a:ext cx="116410" cy="137162"/>
          </a:xfrm>
          <a:prstGeom prst="lef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Left Arrow 160">
            <a:extLst>
              <a:ext uri="{FF2B5EF4-FFF2-40B4-BE49-F238E27FC236}">
                <a16:creationId xmlns:a16="http://schemas.microsoft.com/office/drawing/2014/main" id="{A1932E64-90C7-26CF-090B-3F26ECDEA7F3}"/>
              </a:ext>
            </a:extLst>
          </p:cNvPr>
          <p:cNvSpPr/>
          <p:nvPr/>
        </p:nvSpPr>
        <p:spPr>
          <a:xfrm rot="10800000">
            <a:off x="7995859" y="5672910"/>
            <a:ext cx="282635" cy="183592"/>
          </a:xfrm>
          <a:prstGeom prst="lef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Left Arrow 161">
            <a:extLst>
              <a:ext uri="{FF2B5EF4-FFF2-40B4-BE49-F238E27FC236}">
                <a16:creationId xmlns:a16="http://schemas.microsoft.com/office/drawing/2014/main" id="{B89211C8-5DEF-21B8-480A-BC77AA439F97}"/>
              </a:ext>
            </a:extLst>
          </p:cNvPr>
          <p:cNvSpPr/>
          <p:nvPr/>
        </p:nvSpPr>
        <p:spPr>
          <a:xfrm rot="5400000">
            <a:off x="9802471" y="4972380"/>
            <a:ext cx="320040" cy="137160"/>
          </a:xfrm>
          <a:prstGeom prst="lef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Left Arrow 162">
            <a:extLst>
              <a:ext uri="{FF2B5EF4-FFF2-40B4-BE49-F238E27FC236}">
                <a16:creationId xmlns:a16="http://schemas.microsoft.com/office/drawing/2014/main" id="{1E9171CC-8588-E2F2-1208-BCA0BF6A150C}"/>
              </a:ext>
            </a:extLst>
          </p:cNvPr>
          <p:cNvSpPr/>
          <p:nvPr/>
        </p:nvSpPr>
        <p:spPr>
          <a:xfrm rot="5400000">
            <a:off x="9628900" y="3448084"/>
            <a:ext cx="599322" cy="121150"/>
          </a:xfrm>
          <a:prstGeom prst="lef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Left Arrow 164">
            <a:extLst>
              <a:ext uri="{FF2B5EF4-FFF2-40B4-BE49-F238E27FC236}">
                <a16:creationId xmlns:a16="http://schemas.microsoft.com/office/drawing/2014/main" id="{F60AD614-548A-CB9F-FEFA-A7E0A44ACEB7}"/>
              </a:ext>
            </a:extLst>
          </p:cNvPr>
          <p:cNvSpPr/>
          <p:nvPr/>
        </p:nvSpPr>
        <p:spPr>
          <a:xfrm>
            <a:off x="4842187" y="1333560"/>
            <a:ext cx="428741" cy="172621"/>
          </a:xfrm>
          <a:prstGeom prst="lef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F7F5DED-5BD5-025D-54CC-02FE633AA078}"/>
              </a:ext>
            </a:extLst>
          </p:cNvPr>
          <p:cNvGrpSpPr/>
          <p:nvPr/>
        </p:nvGrpSpPr>
        <p:grpSpPr>
          <a:xfrm>
            <a:off x="7503921" y="165669"/>
            <a:ext cx="4138778" cy="3097947"/>
            <a:chOff x="6670803" y="59599"/>
            <a:chExt cx="3622282" cy="261181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D3E6D8D-9224-4335-B2F0-859FA3CA45CF}"/>
                </a:ext>
              </a:extLst>
            </p:cNvPr>
            <p:cNvSpPr txBox="1"/>
            <p:nvPr/>
          </p:nvSpPr>
          <p:spPr>
            <a:xfrm>
              <a:off x="7546249" y="59599"/>
              <a:ext cx="19191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Roboto Light" panose="02000000000000000000" pitchFamily="2" charset="0"/>
                  <a:ea typeface="Roboto Light" panose="02000000000000000000" pitchFamily="2" charset="0"/>
                </a:rPr>
                <a:t>Knowledge Base</a:t>
              </a:r>
            </a:p>
          </p:txBody>
        </p:sp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4827DB76-3DFA-447E-315D-D4B6F932932C}"/>
                </a:ext>
              </a:extLst>
            </p:cNvPr>
            <p:cNvSpPr/>
            <p:nvPr/>
          </p:nvSpPr>
          <p:spPr>
            <a:xfrm>
              <a:off x="6922991" y="426616"/>
              <a:ext cx="3196312" cy="2114562"/>
            </a:xfrm>
            <a:prstGeom prst="roundRect">
              <a:avLst/>
            </a:prstGeom>
            <a:solidFill>
              <a:srgbClr val="12D548">
                <a:alpha val="5098"/>
              </a:srgbClr>
            </a:solidFill>
            <a:ln>
              <a:solidFill>
                <a:schemeClr val="accent6">
                  <a:lumMod val="75000"/>
                </a:schemeClr>
              </a:solidFill>
              <a:prstDash val="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A3153380-B623-CF58-746A-DCA1297F87FF}"/>
                </a:ext>
              </a:extLst>
            </p:cNvPr>
            <p:cNvGrpSpPr/>
            <p:nvPr/>
          </p:nvGrpSpPr>
          <p:grpSpPr>
            <a:xfrm>
              <a:off x="6670803" y="683139"/>
              <a:ext cx="2767731" cy="1988277"/>
              <a:chOff x="5075356" y="722330"/>
              <a:chExt cx="2767731" cy="1988277"/>
            </a:xfrm>
          </p:grpSpPr>
          <p:sp>
            <p:nvSpPr>
              <p:cNvPr id="35" name="Arc 34">
                <a:extLst>
                  <a:ext uri="{FF2B5EF4-FFF2-40B4-BE49-F238E27FC236}">
                    <a16:creationId xmlns:a16="http://schemas.microsoft.com/office/drawing/2014/main" id="{B9382576-EAB5-7C49-0F7D-BC58FAE20670}"/>
                  </a:ext>
                </a:extLst>
              </p:cNvPr>
              <p:cNvSpPr/>
              <p:nvPr/>
            </p:nvSpPr>
            <p:spPr>
              <a:xfrm rot="20384924">
                <a:off x="5075356" y="1319735"/>
                <a:ext cx="2257110" cy="1124729"/>
              </a:xfrm>
              <a:prstGeom prst="arc">
                <a:avLst>
                  <a:gd name="adj1" fmla="val 16200000"/>
                  <a:gd name="adj2" fmla="val 20859"/>
                </a:avLst>
              </a:prstGeom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99B40F79-BFA7-9615-BD3B-354772130FD4}"/>
                  </a:ext>
                </a:extLst>
              </p:cNvPr>
              <p:cNvGrpSpPr/>
              <p:nvPr/>
            </p:nvGrpSpPr>
            <p:grpSpPr>
              <a:xfrm>
                <a:off x="5696012" y="722330"/>
                <a:ext cx="2147075" cy="1988277"/>
                <a:chOff x="3613081" y="736884"/>
                <a:chExt cx="2147075" cy="1988277"/>
              </a:xfrm>
            </p:grpSpPr>
            <p:cxnSp>
              <p:nvCxnSpPr>
                <p:cNvPr id="37" name="Straight Connector 36">
                  <a:extLst>
                    <a:ext uri="{FF2B5EF4-FFF2-40B4-BE49-F238E27FC236}">
                      <a16:creationId xmlns:a16="http://schemas.microsoft.com/office/drawing/2014/main" id="{53721A21-ED0A-3215-DDC3-33AEF655DBF6}"/>
                    </a:ext>
                  </a:extLst>
                </p:cNvPr>
                <p:cNvCxnSpPr/>
                <p:nvPr/>
              </p:nvCxnSpPr>
              <p:spPr>
                <a:xfrm flipV="1">
                  <a:off x="3917576" y="833718"/>
                  <a:ext cx="636495" cy="502023"/>
                </a:xfrm>
                <a:prstGeom prst="line">
                  <a:avLst/>
                </a:prstGeom>
                <a:ln/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sp>
              <p:nvSpPr>
                <p:cNvPr id="55" name="Oval 54">
                  <a:extLst>
                    <a:ext uri="{FF2B5EF4-FFF2-40B4-BE49-F238E27FC236}">
                      <a16:creationId xmlns:a16="http://schemas.microsoft.com/office/drawing/2014/main" id="{233C8CBA-2EB5-5A8A-1C8D-E7C68806C642}"/>
                    </a:ext>
                  </a:extLst>
                </p:cNvPr>
                <p:cNvSpPr/>
                <p:nvPr/>
              </p:nvSpPr>
              <p:spPr>
                <a:xfrm>
                  <a:off x="4563036" y="736884"/>
                  <a:ext cx="125506" cy="107577"/>
                </a:xfrm>
                <a:prstGeom prst="ellipse">
                  <a:avLst/>
                </a:prstGeom>
                <a:solidFill>
                  <a:srgbClr val="ED7D31"/>
                </a:solidFill>
                <a:ln>
                  <a:noFill/>
                </a:ln>
                <a:effectLst>
                  <a:outerShdw blurRad="63500" sx="95000" sy="95000" algn="ctr" rotWithShape="0">
                    <a:prstClr val="black">
                      <a:alpha val="23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" name="Arc 71">
                  <a:extLst>
                    <a:ext uri="{FF2B5EF4-FFF2-40B4-BE49-F238E27FC236}">
                      <a16:creationId xmlns:a16="http://schemas.microsoft.com/office/drawing/2014/main" id="{5191EA93-ECDC-D035-C1E9-F81D12A3307F}"/>
                    </a:ext>
                  </a:extLst>
                </p:cNvPr>
                <p:cNvSpPr/>
                <p:nvPr/>
              </p:nvSpPr>
              <p:spPr>
                <a:xfrm>
                  <a:off x="4403182" y="807107"/>
                  <a:ext cx="620881" cy="555243"/>
                </a:xfrm>
                <a:prstGeom prst="arc">
                  <a:avLst/>
                </a:prstGeom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" name="Oval 73">
                  <a:extLst>
                    <a:ext uri="{FF2B5EF4-FFF2-40B4-BE49-F238E27FC236}">
                      <a16:creationId xmlns:a16="http://schemas.microsoft.com/office/drawing/2014/main" id="{8E159731-C375-24C4-9505-FBAC7B2F2A53}"/>
                    </a:ext>
                  </a:extLst>
                </p:cNvPr>
                <p:cNvSpPr/>
                <p:nvPr/>
              </p:nvSpPr>
              <p:spPr>
                <a:xfrm>
                  <a:off x="4957885" y="1098428"/>
                  <a:ext cx="125506" cy="107577"/>
                </a:xfrm>
                <a:prstGeom prst="ellipse">
                  <a:avLst/>
                </a:prstGeom>
                <a:solidFill>
                  <a:srgbClr val="ED7D31"/>
                </a:solidFill>
                <a:ln>
                  <a:noFill/>
                </a:ln>
                <a:effectLst>
                  <a:outerShdw blurRad="63500" sx="95000" sy="95000" algn="ctr" rotWithShape="0">
                    <a:prstClr val="black">
                      <a:alpha val="23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" name="Oval 75">
                  <a:extLst>
                    <a:ext uri="{FF2B5EF4-FFF2-40B4-BE49-F238E27FC236}">
                      <a16:creationId xmlns:a16="http://schemas.microsoft.com/office/drawing/2014/main" id="{D33E74A5-51D1-41B8-EF8D-93BA1D6149EC}"/>
                    </a:ext>
                  </a:extLst>
                </p:cNvPr>
                <p:cNvSpPr/>
                <p:nvPr/>
              </p:nvSpPr>
              <p:spPr>
                <a:xfrm>
                  <a:off x="3792070" y="1335741"/>
                  <a:ext cx="125506" cy="107577"/>
                </a:xfrm>
                <a:prstGeom prst="ellipse">
                  <a:avLst/>
                </a:prstGeom>
                <a:solidFill>
                  <a:srgbClr val="ED7D31"/>
                </a:solidFill>
                <a:ln>
                  <a:noFill/>
                </a:ln>
                <a:effectLst>
                  <a:outerShdw blurRad="63500" sx="95000" sy="95000" algn="ctr" rotWithShape="0">
                    <a:prstClr val="black">
                      <a:alpha val="23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" name="Oval 76">
                  <a:extLst>
                    <a:ext uri="{FF2B5EF4-FFF2-40B4-BE49-F238E27FC236}">
                      <a16:creationId xmlns:a16="http://schemas.microsoft.com/office/drawing/2014/main" id="{EA4C55E4-2149-BA90-E60A-CE198BC9194E}"/>
                    </a:ext>
                  </a:extLst>
                </p:cNvPr>
                <p:cNvSpPr/>
                <p:nvPr/>
              </p:nvSpPr>
              <p:spPr>
                <a:xfrm>
                  <a:off x="4340429" y="1389529"/>
                  <a:ext cx="125506" cy="107577"/>
                </a:xfrm>
                <a:prstGeom prst="ellipse">
                  <a:avLst/>
                </a:prstGeom>
                <a:solidFill>
                  <a:srgbClr val="ED7D31"/>
                </a:solidFill>
                <a:ln>
                  <a:noFill/>
                </a:ln>
                <a:effectLst>
                  <a:outerShdw blurRad="63500" sx="95000" sy="95000" algn="ctr" rotWithShape="0">
                    <a:prstClr val="black">
                      <a:alpha val="23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" name="Oval 78">
                  <a:extLst>
                    <a:ext uri="{FF2B5EF4-FFF2-40B4-BE49-F238E27FC236}">
                      <a16:creationId xmlns:a16="http://schemas.microsoft.com/office/drawing/2014/main" id="{B3DA0139-F1A7-CD3F-EF18-6690DB7E942E}"/>
                    </a:ext>
                  </a:extLst>
                </p:cNvPr>
                <p:cNvSpPr/>
                <p:nvPr/>
              </p:nvSpPr>
              <p:spPr>
                <a:xfrm>
                  <a:off x="4214923" y="1819834"/>
                  <a:ext cx="125506" cy="107577"/>
                </a:xfrm>
                <a:prstGeom prst="ellipse">
                  <a:avLst/>
                </a:prstGeom>
                <a:solidFill>
                  <a:srgbClr val="ED7D31"/>
                </a:solidFill>
                <a:ln>
                  <a:noFill/>
                </a:ln>
                <a:effectLst>
                  <a:outerShdw blurRad="63500" sx="95000" sy="95000" algn="ctr" rotWithShape="0">
                    <a:prstClr val="black">
                      <a:alpha val="23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" name="Oval 79">
                  <a:extLst>
                    <a:ext uri="{FF2B5EF4-FFF2-40B4-BE49-F238E27FC236}">
                      <a16:creationId xmlns:a16="http://schemas.microsoft.com/office/drawing/2014/main" id="{EA6A3E8A-3F4F-A8BA-EAC3-C4B7B71A34B4}"/>
                    </a:ext>
                  </a:extLst>
                </p:cNvPr>
                <p:cNvSpPr/>
                <p:nvPr/>
              </p:nvSpPr>
              <p:spPr>
                <a:xfrm>
                  <a:off x="5634650" y="1228164"/>
                  <a:ext cx="125506" cy="107577"/>
                </a:xfrm>
                <a:prstGeom prst="ellipse">
                  <a:avLst/>
                </a:prstGeom>
                <a:solidFill>
                  <a:srgbClr val="ED7D31"/>
                </a:solidFill>
                <a:ln>
                  <a:noFill/>
                </a:ln>
                <a:effectLst>
                  <a:outerShdw blurRad="63500" sx="95000" sy="95000" algn="ctr" rotWithShape="0">
                    <a:prstClr val="black">
                      <a:alpha val="23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" name="Oval 81">
                  <a:extLst>
                    <a:ext uri="{FF2B5EF4-FFF2-40B4-BE49-F238E27FC236}">
                      <a16:creationId xmlns:a16="http://schemas.microsoft.com/office/drawing/2014/main" id="{1E17B4A3-A414-E2CD-5070-564B961AD73E}"/>
                    </a:ext>
                  </a:extLst>
                </p:cNvPr>
                <p:cNvSpPr/>
                <p:nvPr/>
              </p:nvSpPr>
              <p:spPr>
                <a:xfrm>
                  <a:off x="4957885" y="2021398"/>
                  <a:ext cx="125506" cy="107577"/>
                </a:xfrm>
                <a:prstGeom prst="ellipse">
                  <a:avLst/>
                </a:prstGeom>
                <a:solidFill>
                  <a:srgbClr val="ED7D31"/>
                </a:solidFill>
                <a:ln>
                  <a:noFill/>
                </a:ln>
                <a:effectLst>
                  <a:outerShdw blurRad="63500" sx="95000" sy="95000" algn="ctr" rotWithShape="0">
                    <a:prstClr val="black">
                      <a:alpha val="23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" name="Oval 82">
                  <a:extLst>
                    <a:ext uri="{FF2B5EF4-FFF2-40B4-BE49-F238E27FC236}">
                      <a16:creationId xmlns:a16="http://schemas.microsoft.com/office/drawing/2014/main" id="{6C3AA3B1-5DD8-ADF9-BFFF-22C744E47980}"/>
                    </a:ext>
                  </a:extLst>
                </p:cNvPr>
                <p:cNvSpPr/>
                <p:nvPr/>
              </p:nvSpPr>
              <p:spPr>
                <a:xfrm>
                  <a:off x="5167499" y="1523999"/>
                  <a:ext cx="125506" cy="107577"/>
                </a:xfrm>
                <a:prstGeom prst="ellipse">
                  <a:avLst/>
                </a:prstGeom>
                <a:solidFill>
                  <a:srgbClr val="ED7D31"/>
                </a:solidFill>
                <a:ln>
                  <a:noFill/>
                </a:ln>
                <a:effectLst>
                  <a:outerShdw blurRad="63500" sx="95000" sy="95000" algn="ctr" rotWithShape="0">
                    <a:prstClr val="black">
                      <a:alpha val="23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5" name="Oval 84">
                  <a:extLst>
                    <a:ext uri="{FF2B5EF4-FFF2-40B4-BE49-F238E27FC236}">
                      <a16:creationId xmlns:a16="http://schemas.microsoft.com/office/drawing/2014/main" id="{856286DB-DCD1-087C-FEAD-AF0CE4EDE55D}"/>
                    </a:ext>
                  </a:extLst>
                </p:cNvPr>
                <p:cNvSpPr/>
                <p:nvPr/>
              </p:nvSpPr>
              <p:spPr>
                <a:xfrm>
                  <a:off x="3917576" y="2061882"/>
                  <a:ext cx="125506" cy="107577"/>
                </a:xfrm>
                <a:prstGeom prst="ellipse">
                  <a:avLst/>
                </a:prstGeom>
                <a:solidFill>
                  <a:srgbClr val="ED7D31"/>
                </a:solidFill>
                <a:ln>
                  <a:noFill/>
                </a:ln>
                <a:effectLst>
                  <a:outerShdw blurRad="63500" sx="95000" sy="95000" algn="ctr" rotWithShape="0">
                    <a:prstClr val="black">
                      <a:alpha val="23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Oval 85">
                  <a:extLst>
                    <a:ext uri="{FF2B5EF4-FFF2-40B4-BE49-F238E27FC236}">
                      <a16:creationId xmlns:a16="http://schemas.microsoft.com/office/drawing/2014/main" id="{A4FED445-6F62-2022-2BC9-43218AA9F0AD}"/>
                    </a:ext>
                  </a:extLst>
                </p:cNvPr>
                <p:cNvSpPr/>
                <p:nvPr/>
              </p:nvSpPr>
              <p:spPr>
                <a:xfrm>
                  <a:off x="5471495" y="1766045"/>
                  <a:ext cx="125506" cy="107577"/>
                </a:xfrm>
                <a:prstGeom prst="ellipse">
                  <a:avLst/>
                </a:prstGeom>
                <a:solidFill>
                  <a:srgbClr val="ED7D31"/>
                </a:solidFill>
                <a:ln>
                  <a:noFill/>
                </a:ln>
                <a:effectLst>
                  <a:outerShdw blurRad="63500" sx="95000" sy="95000" algn="ctr" rotWithShape="0">
                    <a:prstClr val="black">
                      <a:alpha val="23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88" name="Straight Connector 87">
                  <a:extLst>
                    <a:ext uri="{FF2B5EF4-FFF2-40B4-BE49-F238E27FC236}">
                      <a16:creationId xmlns:a16="http://schemas.microsoft.com/office/drawing/2014/main" id="{CFCBB90A-EC16-9B9D-5707-87347FB5B98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465935" y="1496552"/>
                  <a:ext cx="510989" cy="524846"/>
                </a:xfrm>
                <a:prstGeom prst="line">
                  <a:avLst/>
                </a:prstGeom>
                <a:ln/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89" name="Straight Connector 88">
                  <a:extLst>
                    <a:ext uri="{FF2B5EF4-FFF2-40B4-BE49-F238E27FC236}">
                      <a16:creationId xmlns:a16="http://schemas.microsoft.com/office/drawing/2014/main" id="{5D02AB3D-52F8-0833-7A32-6C0C19BF268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312898" y="1330368"/>
                  <a:ext cx="321752" cy="199180"/>
                </a:xfrm>
                <a:prstGeom prst="line">
                  <a:avLst/>
                </a:prstGeom>
                <a:ln/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sp>
              <p:nvSpPr>
                <p:cNvPr id="90" name="Arc 89">
                  <a:extLst>
                    <a:ext uri="{FF2B5EF4-FFF2-40B4-BE49-F238E27FC236}">
                      <a16:creationId xmlns:a16="http://schemas.microsoft.com/office/drawing/2014/main" id="{EDBFD9F8-4370-B233-252F-A8B9E360CD15}"/>
                    </a:ext>
                  </a:extLst>
                </p:cNvPr>
                <p:cNvSpPr/>
                <p:nvPr/>
              </p:nvSpPr>
              <p:spPr>
                <a:xfrm>
                  <a:off x="3613081" y="1403933"/>
                  <a:ext cx="358283" cy="1284471"/>
                </a:xfrm>
                <a:prstGeom prst="arc">
                  <a:avLst/>
                </a:prstGeom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1" name="Arc 90">
                  <a:extLst>
                    <a:ext uri="{FF2B5EF4-FFF2-40B4-BE49-F238E27FC236}">
                      <a16:creationId xmlns:a16="http://schemas.microsoft.com/office/drawing/2014/main" id="{22CB70E1-4E57-F3AB-4DB5-2D55F38A82DE}"/>
                    </a:ext>
                  </a:extLst>
                </p:cNvPr>
                <p:cNvSpPr/>
                <p:nvPr/>
              </p:nvSpPr>
              <p:spPr>
                <a:xfrm rot="1462931" flipH="1">
                  <a:off x="4018385" y="1418587"/>
                  <a:ext cx="83056" cy="1306574"/>
                </a:xfrm>
                <a:prstGeom prst="arc">
                  <a:avLst/>
                </a:prstGeom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93" name="Straight Connector 92">
                  <a:extLst>
                    <a:ext uri="{FF2B5EF4-FFF2-40B4-BE49-F238E27FC236}">
                      <a16:creationId xmlns:a16="http://schemas.microsoft.com/office/drawing/2014/main" id="{605B5A32-08DF-BC2F-C409-FE235179F08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340429" y="1889077"/>
                  <a:ext cx="606879" cy="157091"/>
                </a:xfrm>
                <a:prstGeom prst="line">
                  <a:avLst/>
                </a:prstGeom>
                <a:ln/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94" name="Straight Connector 93">
                  <a:extLst>
                    <a:ext uri="{FF2B5EF4-FFF2-40B4-BE49-F238E27FC236}">
                      <a16:creationId xmlns:a16="http://schemas.microsoft.com/office/drawing/2014/main" id="{07D27EC0-0A78-8933-77CF-4A1C38F8B76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088661" y="1167847"/>
                  <a:ext cx="530441" cy="101330"/>
                </a:xfrm>
                <a:prstGeom prst="line">
                  <a:avLst/>
                </a:prstGeom>
                <a:ln/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95" name="Straight Connector 94">
                  <a:extLst>
                    <a:ext uri="{FF2B5EF4-FFF2-40B4-BE49-F238E27FC236}">
                      <a16:creationId xmlns:a16="http://schemas.microsoft.com/office/drawing/2014/main" id="{46487FBD-705B-FC08-8224-F9B752F6CF7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093968" y="1856760"/>
                  <a:ext cx="377527" cy="201547"/>
                </a:xfrm>
                <a:prstGeom prst="line">
                  <a:avLst/>
                </a:prstGeom>
                <a:ln/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96" name="Straight Connector 95">
                  <a:extLst>
                    <a:ext uri="{FF2B5EF4-FFF2-40B4-BE49-F238E27FC236}">
                      <a16:creationId xmlns:a16="http://schemas.microsoft.com/office/drawing/2014/main" id="{C3419406-1CFA-246E-18BD-54689ABEF09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282731" y="1624109"/>
                  <a:ext cx="204474" cy="148460"/>
                </a:xfrm>
                <a:prstGeom prst="line">
                  <a:avLst/>
                </a:prstGeom>
                <a:ln/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97" name="Straight Connector 96">
                  <a:extLst>
                    <a:ext uri="{FF2B5EF4-FFF2-40B4-BE49-F238E27FC236}">
                      <a16:creationId xmlns:a16="http://schemas.microsoft.com/office/drawing/2014/main" id="{5A9DFC6F-FD5C-9654-7C38-C4A73D7AEE6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433047" y="1280715"/>
                  <a:ext cx="32888" cy="98247"/>
                </a:xfrm>
                <a:prstGeom prst="line">
                  <a:avLst/>
                </a:prstGeom>
                <a:ln/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100" name="Straight Connector 99">
                  <a:extLst>
                    <a:ext uri="{FF2B5EF4-FFF2-40B4-BE49-F238E27FC236}">
                      <a16:creationId xmlns:a16="http://schemas.microsoft.com/office/drawing/2014/main" id="{6B47BC31-9B6D-A852-CAE0-39B10EC59F8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479963" y="861466"/>
                  <a:ext cx="125006" cy="371210"/>
                </a:xfrm>
                <a:prstGeom prst="line">
                  <a:avLst/>
                </a:prstGeom>
                <a:ln/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B2850C1-4984-8B96-3C24-8681D51F17F5}"/>
                </a:ext>
              </a:extLst>
            </p:cNvPr>
            <p:cNvSpPr txBox="1"/>
            <p:nvPr/>
          </p:nvSpPr>
          <p:spPr>
            <a:xfrm>
              <a:off x="9131535" y="1322526"/>
              <a:ext cx="99738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UMLS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DEDA80B-B140-85FB-0A55-E56F4350FFFF}"/>
                </a:ext>
              </a:extLst>
            </p:cNvPr>
            <p:cNvSpPr txBox="1"/>
            <p:nvPr/>
          </p:nvSpPr>
          <p:spPr>
            <a:xfrm>
              <a:off x="8780534" y="664352"/>
              <a:ext cx="73770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Disease </a:t>
              </a:r>
              <a:br>
                <a:rPr lang="en-US" sz="1100" dirty="0">
                  <a:latin typeface="Roboto Light" panose="02000000000000000000" pitchFamily="2" charset="0"/>
                  <a:ea typeface="Roboto Light" panose="02000000000000000000" pitchFamily="2" charset="0"/>
                </a:rPr>
              </a:br>
              <a:r>
                <a:rPr lang="en-US" sz="11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Ontology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E8A47D0-6514-6E27-4577-FF20CB730B26}"/>
                </a:ext>
              </a:extLst>
            </p:cNvPr>
            <p:cNvSpPr txBox="1"/>
            <p:nvPr/>
          </p:nvSpPr>
          <p:spPr>
            <a:xfrm>
              <a:off x="6914120" y="821424"/>
              <a:ext cx="821059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Symptom </a:t>
              </a:r>
              <a:br>
                <a:rPr lang="en-US" sz="1100" dirty="0">
                  <a:latin typeface="Roboto Light" panose="02000000000000000000" pitchFamily="2" charset="0"/>
                  <a:ea typeface="Roboto Light" panose="02000000000000000000" pitchFamily="2" charset="0"/>
                </a:rPr>
              </a:br>
              <a:r>
                <a:rPr lang="en-US" sz="11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Ontology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DA8D146-B45C-53FB-0B2D-59B720341C2A}"/>
                </a:ext>
              </a:extLst>
            </p:cNvPr>
            <p:cNvSpPr txBox="1"/>
            <p:nvPr/>
          </p:nvSpPr>
          <p:spPr>
            <a:xfrm>
              <a:off x="7771889" y="434036"/>
              <a:ext cx="94288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LOINC2HPO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7E7943C-9211-0580-CF5E-85A08EA16088}"/>
                </a:ext>
              </a:extLst>
            </p:cNvPr>
            <p:cNvSpPr txBox="1"/>
            <p:nvPr/>
          </p:nvSpPr>
          <p:spPr>
            <a:xfrm>
              <a:off x="8674545" y="1968496"/>
              <a:ext cx="139493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Potential Drug-Drug</a:t>
              </a:r>
              <a:br>
                <a:rPr lang="en-US" sz="1100" dirty="0">
                  <a:latin typeface="Roboto Light" panose="02000000000000000000" pitchFamily="2" charset="0"/>
                  <a:ea typeface="Roboto Light" panose="02000000000000000000" pitchFamily="2" charset="0"/>
                </a:rPr>
              </a:br>
              <a:r>
                <a:rPr lang="en-US" sz="11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Interactions (PDDI)</a:t>
              </a:r>
            </a:p>
          </p:txBody>
        </p:sp>
        <p:sp>
          <p:nvSpPr>
            <p:cNvPr id="33" name="Rounded Rectangle 32">
              <a:extLst>
                <a:ext uri="{FF2B5EF4-FFF2-40B4-BE49-F238E27FC236}">
                  <a16:creationId xmlns:a16="http://schemas.microsoft.com/office/drawing/2014/main" id="{99976BB1-7240-FFB4-953B-8E8688B4DBDA}"/>
                </a:ext>
              </a:extLst>
            </p:cNvPr>
            <p:cNvSpPr/>
            <p:nvPr/>
          </p:nvSpPr>
          <p:spPr>
            <a:xfrm>
              <a:off x="9383268" y="274981"/>
              <a:ext cx="909817" cy="480281"/>
            </a:xfrm>
            <a:prstGeom prst="roundRect">
              <a:avLst/>
            </a:prstGeom>
            <a:solidFill>
              <a:schemeClr val="accent6"/>
            </a:solidFill>
            <a:ln>
              <a:noFill/>
            </a:ln>
            <a:effectLst>
              <a:outerShdw blurRad="63500" sx="105000" sy="105000" algn="ctr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RDF + SPARQL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EB3287A-93D9-1BF2-2EDD-D2776E2777BB}"/>
                </a:ext>
              </a:extLst>
            </p:cNvPr>
            <p:cNvSpPr txBox="1"/>
            <p:nvPr/>
          </p:nvSpPr>
          <p:spPr>
            <a:xfrm>
              <a:off x="7074812" y="2092485"/>
              <a:ext cx="137249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COVID-19 Ontology</a:t>
              </a:r>
            </a:p>
          </p:txBody>
        </p:sp>
      </p:grpSp>
      <p:sp>
        <p:nvSpPr>
          <p:cNvPr id="101" name="Left Arrow 100">
            <a:extLst>
              <a:ext uri="{FF2B5EF4-FFF2-40B4-BE49-F238E27FC236}">
                <a16:creationId xmlns:a16="http://schemas.microsoft.com/office/drawing/2014/main" id="{EBCB1A21-D7CD-B4A7-D70C-64D92B7CDC18}"/>
              </a:ext>
            </a:extLst>
          </p:cNvPr>
          <p:cNvSpPr/>
          <p:nvPr/>
        </p:nvSpPr>
        <p:spPr>
          <a:xfrm>
            <a:off x="7211520" y="1303918"/>
            <a:ext cx="428741" cy="172621"/>
          </a:xfrm>
          <a:prstGeom prst="lef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2050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3049</TotalTime>
  <Words>222</Words>
  <Application>Microsoft Macintosh PowerPoint</Application>
  <PresentationFormat>Widescreen</PresentationFormat>
  <Paragraphs>78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Arial</vt:lpstr>
      <vt:lpstr>Calibri</vt:lpstr>
      <vt:lpstr>Calibri Light</vt:lpstr>
      <vt:lpstr>Consolas</vt:lpstr>
      <vt:lpstr>Courier New</vt:lpstr>
      <vt:lpstr>Roboto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Nic Dobbins</dc:creator>
  <cp:lastModifiedBy>Nic Dobbins</cp:lastModifiedBy>
  <cp:revision>24</cp:revision>
  <dcterms:created xsi:type="dcterms:W3CDTF">2023-05-03T00:49:59Z</dcterms:created>
  <dcterms:modified xsi:type="dcterms:W3CDTF">2023-06-10T23:08:19Z</dcterms:modified>
</cp:coreProperties>
</file>